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60" r:id="rId3"/>
    <p:sldId id="262" r:id="rId4"/>
    <p:sldId id="264" r:id="rId5"/>
    <p:sldId id="266" r:id="rId6"/>
    <p:sldId id="268" r:id="rId7"/>
    <p:sldId id="271" r:id="rId8"/>
    <p:sldId id="273" r:id="rId9"/>
    <p:sldId id="275" r:id="rId10"/>
    <p:sldId id="277"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A53"/>
    <a:srgbClr val="FFFFFF"/>
    <a:srgbClr val="848687"/>
    <a:srgbClr val="849096"/>
    <a:srgbClr val="3E3E3E"/>
    <a:srgbClr val="2B2B2B"/>
    <a:srgbClr val="000000"/>
    <a:srgbClr val="9262C8"/>
    <a:srgbClr val="52C3CB"/>
    <a:srgbClr val="FAA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89" autoAdjust="0"/>
    <p:restoredTop sz="94660"/>
  </p:normalViewPr>
  <p:slideViewPr>
    <p:cSldViewPr snapToGrid="0">
      <p:cViewPr varScale="1">
        <p:scale>
          <a:sx n="104" d="100"/>
          <a:sy n="104" d="100"/>
        </p:scale>
        <p:origin x="114" y="3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4C931-C282-4182-9136-702AB0ECF0AE}"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2B7E-8DD9-44CD-9FB0-9D02ADBC99E6}" type="slidenum">
              <a:rPr lang="en-US" smtClean="0"/>
              <a:t>‹#›</a:t>
            </a:fld>
            <a:endParaRPr lang="en-US"/>
          </a:p>
        </p:txBody>
      </p:sp>
    </p:spTree>
    <p:extLst>
      <p:ext uri="{BB962C8B-B14F-4D97-AF65-F5344CB8AC3E}">
        <p14:creationId xmlns:p14="http://schemas.microsoft.com/office/powerpoint/2010/main" val="986827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058B-27B7-44B4-B8EF-D56B8F2068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7281E6-54DD-44BE-ADEB-536F51C66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B44AF-4A72-40CE-8CFD-C29A954E8B98}"/>
              </a:ext>
            </a:extLst>
          </p:cNvPr>
          <p:cNvSpPr>
            <a:spLocks noGrp="1"/>
          </p:cNvSpPr>
          <p:nvPr>
            <p:ph type="dt" sz="half" idx="10"/>
          </p:nvPr>
        </p:nvSpPr>
        <p:spPr/>
        <p:txBody>
          <a:bodyPr/>
          <a:lstStyle/>
          <a:p>
            <a:fld id="{97697752-937E-420F-BA15-63A6CE5690A0}" type="datetime1">
              <a:rPr lang="en-US" smtClean="0"/>
              <a:t>7/24/2020</a:t>
            </a:fld>
            <a:endParaRPr lang="en-US"/>
          </a:p>
        </p:txBody>
      </p:sp>
      <p:sp>
        <p:nvSpPr>
          <p:cNvPr id="5" name="Footer Placeholder 4">
            <a:extLst>
              <a:ext uri="{FF2B5EF4-FFF2-40B4-BE49-F238E27FC236}">
                <a16:creationId xmlns:a16="http://schemas.microsoft.com/office/drawing/2014/main" id="{D204A255-EAEB-4157-8A1A-6504B6C7B76C}"/>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45837624-0849-4011-B01F-E472E689789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2210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D 6 portfolio">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lvl1pPr>
              <a:defRPr/>
            </a:lvl1pPr>
          </a:lstStyle>
          <a:p>
            <a:fld id="{BEC15326-98C1-48F9-BB9D-493B158EBF3E}" type="datetime1">
              <a:rPr lang="en-US" sz="1400" b="1" smtClean="0">
                <a:solidFill>
                  <a:schemeClr val="tx1"/>
                </a:solidFill>
              </a:rPr>
              <a:t>7/24/2020</a:t>
            </a:fld>
            <a:endParaRPr lang="en-US" sz="1400" b="1" dirty="0">
              <a:solidFill>
                <a:schemeClr val="tx1"/>
              </a:solidFill>
            </a:endParaRPr>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endParaRPr lang="en-US" dirty="0"/>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dirty="0"/>
          </a:p>
        </p:txBody>
      </p:sp>
      <p:sp>
        <p:nvSpPr>
          <p:cNvPr id="6" name="Picture Placeholder 5">
            <a:extLst>
              <a:ext uri="{FF2B5EF4-FFF2-40B4-BE49-F238E27FC236}">
                <a16:creationId xmlns:a16="http://schemas.microsoft.com/office/drawing/2014/main" id="{F39D37B0-406B-4DEF-8397-52EB28210995}"/>
              </a:ext>
            </a:extLst>
          </p:cNvPr>
          <p:cNvSpPr>
            <a:spLocks noGrp="1"/>
          </p:cNvSpPr>
          <p:nvPr>
            <p:ph type="pic" sz="quarter" idx="13"/>
          </p:nvPr>
        </p:nvSpPr>
        <p:spPr>
          <a:xfrm rot="1291356">
            <a:off x="3110286" y="2196684"/>
            <a:ext cx="2692325" cy="3111147"/>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8" name="Picture Placeholder 5">
            <a:extLst>
              <a:ext uri="{FF2B5EF4-FFF2-40B4-BE49-F238E27FC236}">
                <a16:creationId xmlns:a16="http://schemas.microsoft.com/office/drawing/2014/main" id="{977E696D-9D8F-4E7D-93D4-633A3C746B5C}"/>
              </a:ext>
            </a:extLst>
          </p:cNvPr>
          <p:cNvSpPr>
            <a:spLocks noGrp="1"/>
          </p:cNvSpPr>
          <p:nvPr>
            <p:ph type="pic" sz="quarter" idx="14"/>
          </p:nvPr>
        </p:nvSpPr>
        <p:spPr>
          <a:xfrm rot="20661982">
            <a:off x="583611" y="1436533"/>
            <a:ext cx="3179719" cy="3634219"/>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9" name="Picture Placeholder 5">
            <a:extLst>
              <a:ext uri="{FF2B5EF4-FFF2-40B4-BE49-F238E27FC236}">
                <a16:creationId xmlns:a16="http://schemas.microsoft.com/office/drawing/2014/main" id="{2395CB4A-FB4F-48A1-8C9D-BA62F3F2B462}"/>
              </a:ext>
            </a:extLst>
          </p:cNvPr>
          <p:cNvSpPr>
            <a:spLocks noGrp="1"/>
          </p:cNvSpPr>
          <p:nvPr>
            <p:ph type="pic" sz="quarter" idx="15"/>
          </p:nvPr>
        </p:nvSpPr>
        <p:spPr>
          <a:xfrm rot="21433746">
            <a:off x="1967336" y="3001468"/>
            <a:ext cx="2380949" cy="2704055"/>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10" name="Picture Placeholder 5">
            <a:extLst>
              <a:ext uri="{FF2B5EF4-FFF2-40B4-BE49-F238E27FC236}">
                <a16:creationId xmlns:a16="http://schemas.microsoft.com/office/drawing/2014/main" id="{BB313945-B482-4A7E-BB83-8CF528DC9002}"/>
              </a:ext>
            </a:extLst>
          </p:cNvPr>
          <p:cNvSpPr>
            <a:spLocks noGrp="1"/>
          </p:cNvSpPr>
          <p:nvPr>
            <p:ph type="pic" sz="quarter" idx="16"/>
          </p:nvPr>
        </p:nvSpPr>
        <p:spPr>
          <a:xfrm rot="3129437">
            <a:off x="3045343" y="4413417"/>
            <a:ext cx="1675536" cy="1793965"/>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cxnSp>
        <p:nvCxnSpPr>
          <p:cNvPr id="12" name="Straight Connector 11">
            <a:extLst>
              <a:ext uri="{FF2B5EF4-FFF2-40B4-BE49-F238E27FC236}">
                <a16:creationId xmlns:a16="http://schemas.microsoft.com/office/drawing/2014/main" id="{18AFE9FF-6EF1-4754-B92B-760C878C898F}"/>
              </a:ext>
            </a:extLst>
          </p:cNvPr>
          <p:cNvCxnSpPr/>
          <p:nvPr userDrawn="1"/>
        </p:nvCxnSpPr>
        <p:spPr>
          <a:xfrm>
            <a:off x="1816768" y="6522279"/>
            <a:ext cx="938463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50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D 5">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C8F1B6D-7C75-499F-947F-69D4307433C4}"/>
              </a:ext>
            </a:extLst>
          </p:cNvPr>
          <p:cNvSpPr>
            <a:spLocks noGrp="1"/>
          </p:cNvSpPr>
          <p:nvPr>
            <p:ph type="pic" sz="quarter" idx="13"/>
          </p:nvPr>
        </p:nvSpPr>
        <p:spPr>
          <a:xfrm>
            <a:off x="6270171" y="1066799"/>
            <a:ext cx="5192484" cy="4811486"/>
          </a:xfrm>
          <a:custGeom>
            <a:avLst/>
            <a:gdLst>
              <a:gd name="connsiteX0" fmla="*/ 0 w 5192484"/>
              <a:gd name="connsiteY0" fmla="*/ 500745 h 4811486"/>
              <a:gd name="connsiteX1" fmla="*/ 1219200 w 5192484"/>
              <a:gd name="connsiteY1" fmla="*/ 500745 h 4811486"/>
              <a:gd name="connsiteX2" fmla="*/ 1219200 w 5192484"/>
              <a:gd name="connsiteY2" fmla="*/ 4811486 h 4811486"/>
              <a:gd name="connsiteX3" fmla="*/ 0 w 5192484"/>
              <a:gd name="connsiteY3" fmla="*/ 4811486 h 4811486"/>
              <a:gd name="connsiteX4" fmla="*/ 2648856 w 5192484"/>
              <a:gd name="connsiteY4" fmla="*/ 500744 h 4811486"/>
              <a:gd name="connsiteX5" fmla="*/ 3868056 w 5192484"/>
              <a:gd name="connsiteY5" fmla="*/ 500744 h 4811486"/>
              <a:gd name="connsiteX6" fmla="*/ 3868056 w 5192484"/>
              <a:gd name="connsiteY6" fmla="*/ 4811485 h 4811486"/>
              <a:gd name="connsiteX7" fmla="*/ 2648856 w 5192484"/>
              <a:gd name="connsiteY7" fmla="*/ 4811485 h 4811486"/>
              <a:gd name="connsiteX8" fmla="*/ 1324428 w 5192484"/>
              <a:gd name="connsiteY8" fmla="*/ 1 h 4811486"/>
              <a:gd name="connsiteX9" fmla="*/ 2543628 w 5192484"/>
              <a:gd name="connsiteY9" fmla="*/ 1 h 4811486"/>
              <a:gd name="connsiteX10" fmla="*/ 2543628 w 5192484"/>
              <a:gd name="connsiteY10" fmla="*/ 4310742 h 4811486"/>
              <a:gd name="connsiteX11" fmla="*/ 1324428 w 5192484"/>
              <a:gd name="connsiteY11" fmla="*/ 4310742 h 4811486"/>
              <a:gd name="connsiteX12" fmla="*/ 3973284 w 5192484"/>
              <a:gd name="connsiteY12" fmla="*/ 0 h 4811486"/>
              <a:gd name="connsiteX13" fmla="*/ 5192484 w 5192484"/>
              <a:gd name="connsiteY13" fmla="*/ 0 h 4811486"/>
              <a:gd name="connsiteX14" fmla="*/ 5192484 w 5192484"/>
              <a:gd name="connsiteY14" fmla="*/ 4310741 h 4811486"/>
              <a:gd name="connsiteX15" fmla="*/ 3973284 w 5192484"/>
              <a:gd name="connsiteY15" fmla="*/ 4310741 h 481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2484" h="4811486">
                <a:moveTo>
                  <a:pt x="0" y="500745"/>
                </a:moveTo>
                <a:lnTo>
                  <a:pt x="1219200" y="500745"/>
                </a:lnTo>
                <a:lnTo>
                  <a:pt x="1219200" y="4811486"/>
                </a:lnTo>
                <a:lnTo>
                  <a:pt x="0" y="4811486"/>
                </a:lnTo>
                <a:close/>
                <a:moveTo>
                  <a:pt x="2648856" y="500744"/>
                </a:moveTo>
                <a:lnTo>
                  <a:pt x="3868056" y="500744"/>
                </a:lnTo>
                <a:lnTo>
                  <a:pt x="3868056" y="4811485"/>
                </a:lnTo>
                <a:lnTo>
                  <a:pt x="2648856" y="4811485"/>
                </a:lnTo>
                <a:close/>
                <a:moveTo>
                  <a:pt x="1324428" y="1"/>
                </a:moveTo>
                <a:lnTo>
                  <a:pt x="2543628" y="1"/>
                </a:lnTo>
                <a:lnTo>
                  <a:pt x="2543628" y="4310742"/>
                </a:lnTo>
                <a:lnTo>
                  <a:pt x="1324428" y="4310742"/>
                </a:lnTo>
                <a:close/>
                <a:moveTo>
                  <a:pt x="3973284" y="0"/>
                </a:moveTo>
                <a:lnTo>
                  <a:pt x="5192484" y="0"/>
                </a:lnTo>
                <a:lnTo>
                  <a:pt x="5192484" y="4310741"/>
                </a:lnTo>
                <a:lnTo>
                  <a:pt x="3973284" y="4310741"/>
                </a:ln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3029575E-A357-414D-BBFC-EBC0E55A0359}"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a:xfrm>
            <a:off x="8610600" y="6356350"/>
            <a:ext cx="2743200" cy="365125"/>
          </a:xfrm>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495432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D Brush">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4C8CC32-5991-483C-A597-B48CD1441C0C}"/>
              </a:ext>
            </a:extLst>
          </p:cNvPr>
          <p:cNvSpPr>
            <a:spLocks noGrp="1"/>
          </p:cNvSpPr>
          <p:nvPr>
            <p:ph type="pic" sz="quarter" idx="13"/>
          </p:nvPr>
        </p:nvSpPr>
        <p:spPr>
          <a:xfrm>
            <a:off x="791436" y="2128531"/>
            <a:ext cx="4321276" cy="4091718"/>
          </a:xfrm>
          <a:custGeom>
            <a:avLst/>
            <a:gdLst/>
            <a:ahLst/>
            <a:cxnLst/>
            <a:rect l="l" t="t" r="r" b="b"/>
            <a:pathLst>
              <a:path w="4321276" h="4091718">
                <a:moveTo>
                  <a:pt x="3387533" y="0"/>
                </a:moveTo>
                <a:cubicBezTo>
                  <a:pt x="3685338" y="0"/>
                  <a:pt x="3915413" y="22750"/>
                  <a:pt x="4077758" y="68247"/>
                </a:cubicBezTo>
                <a:cubicBezTo>
                  <a:pt x="4240103" y="113745"/>
                  <a:pt x="4321276" y="184061"/>
                  <a:pt x="4321276" y="279193"/>
                </a:cubicBezTo>
                <a:cubicBezTo>
                  <a:pt x="4321276" y="434299"/>
                  <a:pt x="4300078" y="554249"/>
                  <a:pt x="4257682" y="639040"/>
                </a:cubicBezTo>
                <a:cubicBezTo>
                  <a:pt x="4215286" y="723832"/>
                  <a:pt x="4169788" y="780188"/>
                  <a:pt x="4121188" y="808107"/>
                </a:cubicBezTo>
                <a:cubicBezTo>
                  <a:pt x="4072588" y="836026"/>
                  <a:pt x="3987279" y="873769"/>
                  <a:pt x="3865262" y="921335"/>
                </a:cubicBezTo>
                <a:cubicBezTo>
                  <a:pt x="3734972" y="966833"/>
                  <a:pt x="3621744" y="1014399"/>
                  <a:pt x="3525578" y="1064033"/>
                </a:cubicBezTo>
                <a:cubicBezTo>
                  <a:pt x="3429412" y="1113667"/>
                  <a:pt x="3347205" y="1161233"/>
                  <a:pt x="3278958" y="1206731"/>
                </a:cubicBezTo>
                <a:cubicBezTo>
                  <a:pt x="3210711" y="1252229"/>
                  <a:pt x="3168315" y="1274978"/>
                  <a:pt x="3151770" y="1274978"/>
                </a:cubicBezTo>
                <a:cubicBezTo>
                  <a:pt x="3131090" y="1274978"/>
                  <a:pt x="3120749" y="1266706"/>
                  <a:pt x="3120749" y="1250161"/>
                </a:cubicBezTo>
                <a:cubicBezTo>
                  <a:pt x="3120749" y="1215004"/>
                  <a:pt x="3157458" y="1161750"/>
                  <a:pt x="3230875" y="1090401"/>
                </a:cubicBezTo>
                <a:cubicBezTo>
                  <a:pt x="3304292" y="1019052"/>
                  <a:pt x="3394771" y="956492"/>
                  <a:pt x="3502312" y="902722"/>
                </a:cubicBezTo>
                <a:cubicBezTo>
                  <a:pt x="3616057" y="842747"/>
                  <a:pt x="3672929" y="804487"/>
                  <a:pt x="3672929" y="787943"/>
                </a:cubicBezTo>
                <a:cubicBezTo>
                  <a:pt x="3672929" y="761058"/>
                  <a:pt x="3609852" y="747615"/>
                  <a:pt x="3483699" y="747615"/>
                </a:cubicBezTo>
                <a:cubicBezTo>
                  <a:pt x="3101102" y="747615"/>
                  <a:pt x="2747459" y="781739"/>
                  <a:pt x="2422768" y="849986"/>
                </a:cubicBezTo>
                <a:cubicBezTo>
                  <a:pt x="2098078" y="918233"/>
                  <a:pt x="1842152" y="1008195"/>
                  <a:pt x="1654990" y="1119871"/>
                </a:cubicBezTo>
                <a:cubicBezTo>
                  <a:pt x="1467827" y="1231548"/>
                  <a:pt x="1374246" y="1345294"/>
                  <a:pt x="1374246" y="1461107"/>
                </a:cubicBezTo>
                <a:cubicBezTo>
                  <a:pt x="1374246" y="1533490"/>
                  <a:pt x="1413023" y="1584675"/>
                  <a:pt x="1490577" y="1614662"/>
                </a:cubicBezTo>
                <a:cubicBezTo>
                  <a:pt x="1568130" y="1644650"/>
                  <a:pt x="1739264" y="1694801"/>
                  <a:pt x="2003980" y="1765116"/>
                </a:cubicBezTo>
                <a:cubicBezTo>
                  <a:pt x="2268695" y="1835431"/>
                  <a:pt x="2505492" y="1916087"/>
                  <a:pt x="2714369" y="2007082"/>
                </a:cubicBezTo>
                <a:cubicBezTo>
                  <a:pt x="3014242" y="2135304"/>
                  <a:pt x="3236562" y="2268696"/>
                  <a:pt x="3381328" y="2407258"/>
                </a:cubicBezTo>
                <a:cubicBezTo>
                  <a:pt x="3526095" y="2545820"/>
                  <a:pt x="3598478" y="2700927"/>
                  <a:pt x="3598478" y="2872579"/>
                </a:cubicBezTo>
                <a:cubicBezTo>
                  <a:pt x="3598478" y="2990460"/>
                  <a:pt x="3570042" y="3108858"/>
                  <a:pt x="3513169" y="3227773"/>
                </a:cubicBezTo>
                <a:cubicBezTo>
                  <a:pt x="3456296" y="3346689"/>
                  <a:pt x="3373056" y="3455780"/>
                  <a:pt x="3263447" y="3555049"/>
                </a:cubicBezTo>
                <a:cubicBezTo>
                  <a:pt x="3153838" y="3654317"/>
                  <a:pt x="3027685" y="3736007"/>
                  <a:pt x="2884987" y="3800117"/>
                </a:cubicBezTo>
                <a:cubicBezTo>
                  <a:pt x="2762969" y="3851820"/>
                  <a:pt x="2609414" y="3900420"/>
                  <a:pt x="2424319" y="3945918"/>
                </a:cubicBezTo>
                <a:cubicBezTo>
                  <a:pt x="2239225" y="3991416"/>
                  <a:pt x="2038621" y="4027090"/>
                  <a:pt x="1822505" y="4052941"/>
                </a:cubicBezTo>
                <a:cubicBezTo>
                  <a:pt x="1606390" y="4078793"/>
                  <a:pt x="1400098" y="4091718"/>
                  <a:pt x="1203629" y="4091718"/>
                </a:cubicBezTo>
                <a:cubicBezTo>
                  <a:pt x="841713" y="4091718"/>
                  <a:pt x="550629" y="4057595"/>
                  <a:pt x="330377" y="3989348"/>
                </a:cubicBezTo>
                <a:cubicBezTo>
                  <a:pt x="110126" y="3921101"/>
                  <a:pt x="0" y="3817696"/>
                  <a:pt x="0" y="3679134"/>
                </a:cubicBezTo>
                <a:cubicBezTo>
                  <a:pt x="0" y="3617091"/>
                  <a:pt x="37226" y="3520408"/>
                  <a:pt x="111677" y="3389084"/>
                </a:cubicBezTo>
                <a:cubicBezTo>
                  <a:pt x="186128" y="3257761"/>
                  <a:pt x="274022" y="3169350"/>
                  <a:pt x="375358" y="3123852"/>
                </a:cubicBezTo>
                <a:cubicBezTo>
                  <a:pt x="464286" y="3088694"/>
                  <a:pt x="550112" y="3068531"/>
                  <a:pt x="632836" y="3063360"/>
                </a:cubicBezTo>
                <a:cubicBezTo>
                  <a:pt x="715559" y="3058190"/>
                  <a:pt x="756921" y="3068013"/>
                  <a:pt x="756921" y="3092830"/>
                </a:cubicBezTo>
                <a:cubicBezTo>
                  <a:pt x="756921" y="3099034"/>
                  <a:pt x="753819" y="3105239"/>
                  <a:pt x="747615" y="3111443"/>
                </a:cubicBezTo>
                <a:cubicBezTo>
                  <a:pt x="741410" y="3117647"/>
                  <a:pt x="734172" y="3122818"/>
                  <a:pt x="725900" y="3126954"/>
                </a:cubicBezTo>
                <a:cubicBezTo>
                  <a:pt x="717627" y="3131090"/>
                  <a:pt x="709355" y="3135226"/>
                  <a:pt x="701083" y="3139362"/>
                </a:cubicBezTo>
                <a:cubicBezTo>
                  <a:pt x="659721" y="3155907"/>
                  <a:pt x="626114" y="3168833"/>
                  <a:pt x="600263" y="3178139"/>
                </a:cubicBezTo>
                <a:cubicBezTo>
                  <a:pt x="574412" y="3187445"/>
                  <a:pt x="553731" y="3196752"/>
                  <a:pt x="538221" y="3206058"/>
                </a:cubicBezTo>
                <a:cubicBezTo>
                  <a:pt x="522710" y="3215365"/>
                  <a:pt x="514955" y="3228291"/>
                  <a:pt x="514955" y="3244835"/>
                </a:cubicBezTo>
                <a:cubicBezTo>
                  <a:pt x="514955" y="3288265"/>
                  <a:pt x="729002" y="3309980"/>
                  <a:pt x="1157097" y="3309980"/>
                </a:cubicBezTo>
                <a:cubicBezTo>
                  <a:pt x="1529353" y="3309980"/>
                  <a:pt x="1834397" y="3296538"/>
                  <a:pt x="2072227" y="3269652"/>
                </a:cubicBezTo>
                <a:cubicBezTo>
                  <a:pt x="2310057" y="3242767"/>
                  <a:pt x="2519968" y="3194167"/>
                  <a:pt x="2701961" y="3123852"/>
                </a:cubicBezTo>
                <a:cubicBezTo>
                  <a:pt x="2883953" y="3053537"/>
                  <a:pt x="3049400" y="2956336"/>
                  <a:pt x="3198302" y="2832251"/>
                </a:cubicBezTo>
                <a:cubicBezTo>
                  <a:pt x="3146600" y="2737119"/>
                  <a:pt x="3069047" y="2651293"/>
                  <a:pt x="2965642" y="2574773"/>
                </a:cubicBezTo>
                <a:cubicBezTo>
                  <a:pt x="2862238" y="2498254"/>
                  <a:pt x="2745908" y="2436728"/>
                  <a:pt x="2616652" y="2390196"/>
                </a:cubicBezTo>
                <a:cubicBezTo>
                  <a:pt x="2487396" y="2343664"/>
                  <a:pt x="2352453" y="2309024"/>
                  <a:pt x="2211823" y="2286275"/>
                </a:cubicBezTo>
                <a:cubicBezTo>
                  <a:pt x="1794069" y="2224232"/>
                  <a:pt x="1404234" y="2088772"/>
                  <a:pt x="1042318" y="1879895"/>
                </a:cubicBezTo>
                <a:cubicBezTo>
                  <a:pt x="1011296" y="1863350"/>
                  <a:pt x="978207" y="1828193"/>
                  <a:pt x="943049" y="1774422"/>
                </a:cubicBezTo>
                <a:cubicBezTo>
                  <a:pt x="907892" y="1720652"/>
                  <a:pt x="890313" y="1668950"/>
                  <a:pt x="890313" y="1619315"/>
                </a:cubicBezTo>
                <a:cubicBezTo>
                  <a:pt x="890313" y="1437323"/>
                  <a:pt x="920817" y="1254814"/>
                  <a:pt x="981826" y="1071788"/>
                </a:cubicBezTo>
                <a:cubicBezTo>
                  <a:pt x="1042835" y="888762"/>
                  <a:pt x="1120905" y="745547"/>
                  <a:pt x="1216037" y="642142"/>
                </a:cubicBezTo>
                <a:cubicBezTo>
                  <a:pt x="1369076" y="470491"/>
                  <a:pt x="1644649" y="320555"/>
                  <a:pt x="2042757" y="192333"/>
                </a:cubicBezTo>
                <a:cubicBezTo>
                  <a:pt x="2440864" y="64111"/>
                  <a:pt x="2889123" y="0"/>
                  <a:pt x="3387533" y="0"/>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52EFC963-18ED-44AB-85EC-CD1B85C33804}"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503976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D 1">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00F8E22-716D-4572-A7C1-57702FA913F2}"/>
              </a:ext>
            </a:extLst>
          </p:cNvPr>
          <p:cNvSpPr/>
          <p:nvPr userDrawn="1"/>
        </p:nvSpPr>
        <p:spPr>
          <a:xfrm>
            <a:off x="11560676" y="171681"/>
            <a:ext cx="511729" cy="494951"/>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8C574593-E99C-4F99-915B-CBD4BA5F57F1}"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dirty="0"/>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a:xfrm>
            <a:off x="11596252" y="226520"/>
            <a:ext cx="440575" cy="385272"/>
          </a:xfrm>
        </p:spPr>
        <p:txBody>
          <a:bodyPr/>
          <a:lstStyle>
            <a:lvl1pPr algn="ctr">
              <a:defRPr>
                <a:solidFill>
                  <a:schemeClr val="bg1"/>
                </a:solidFill>
                <a:latin typeface="Lucida Sans" panose="020B0602030504020204" pitchFamily="34" charset="0"/>
              </a:defRPr>
            </a:lvl1pPr>
          </a:lstStyle>
          <a:p>
            <a:r>
              <a:rPr lang="en-US" dirty="0"/>
              <a:t>1</a:t>
            </a:r>
          </a:p>
        </p:txBody>
      </p:sp>
      <p:sp>
        <p:nvSpPr>
          <p:cNvPr id="7" name="Picture Placeholder 6">
            <a:extLst>
              <a:ext uri="{FF2B5EF4-FFF2-40B4-BE49-F238E27FC236}">
                <a16:creationId xmlns:a16="http://schemas.microsoft.com/office/drawing/2014/main" id="{A5B573C6-0333-4567-A963-1E26E2BDC295}"/>
              </a:ext>
            </a:extLst>
          </p:cNvPr>
          <p:cNvSpPr>
            <a:spLocks noGrp="1"/>
          </p:cNvSpPr>
          <p:nvPr>
            <p:ph type="pic" sz="quarter" idx="13"/>
          </p:nvPr>
        </p:nvSpPr>
        <p:spPr>
          <a:xfrm>
            <a:off x="0" y="1686705"/>
            <a:ext cx="12192000" cy="2843212"/>
          </a:xfrm>
        </p:spPr>
        <p:txBody>
          <a:bodyPr/>
          <a:lstStyle/>
          <a:p>
            <a:endParaRPr lang="en-US"/>
          </a:p>
        </p:txBody>
      </p:sp>
    </p:spTree>
    <p:extLst>
      <p:ext uri="{BB962C8B-B14F-4D97-AF65-F5344CB8AC3E}">
        <p14:creationId xmlns:p14="http://schemas.microsoft.com/office/powerpoint/2010/main" val="2283966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D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CC2EA-39D3-4C61-99EE-B8D53E7DF55F}"/>
              </a:ext>
            </a:extLst>
          </p:cNvPr>
          <p:cNvSpPr>
            <a:spLocks noGrp="1"/>
          </p:cNvSpPr>
          <p:nvPr>
            <p:ph type="pic" sz="quarter" idx="13"/>
          </p:nvPr>
        </p:nvSpPr>
        <p:spPr>
          <a:xfrm>
            <a:off x="1" y="0"/>
            <a:ext cx="12192000" cy="4784725"/>
          </a:xfrm>
        </p:spPr>
        <p:txBody>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F16D52BC-BDCA-467F-8135-10F3DD86B262}"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99852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08BA-5DA3-4A6E-9EFE-ACF1F8107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46681-6DA5-401B-8D4A-28E522C466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FB5BD-6386-4087-9E71-220DE4635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23A13-B292-4EE0-AE09-140EBBC3BC9C}"/>
              </a:ext>
            </a:extLst>
          </p:cNvPr>
          <p:cNvSpPr>
            <a:spLocks noGrp="1"/>
          </p:cNvSpPr>
          <p:nvPr>
            <p:ph type="dt" sz="half" idx="10"/>
          </p:nvPr>
        </p:nvSpPr>
        <p:spPr/>
        <p:txBody>
          <a:bodyPr/>
          <a:lstStyle/>
          <a:p>
            <a:fld id="{0762B0E9-B1EC-4F68-9C50-FC3DCD167B97}" type="datetime1">
              <a:rPr lang="en-US" smtClean="0"/>
              <a:t>7/24/2020</a:t>
            </a:fld>
            <a:endParaRPr lang="en-US"/>
          </a:p>
        </p:txBody>
      </p:sp>
      <p:sp>
        <p:nvSpPr>
          <p:cNvPr id="6" name="Footer Placeholder 5">
            <a:extLst>
              <a:ext uri="{FF2B5EF4-FFF2-40B4-BE49-F238E27FC236}">
                <a16:creationId xmlns:a16="http://schemas.microsoft.com/office/drawing/2014/main" id="{64620F55-7A9E-4647-AC56-61431A338F2A}"/>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7B6785E1-DDE9-45C1-81E9-2878738700B3}"/>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715312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C7CE-A1D5-4E0A-BCF7-758C43528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EC6E04-E4A7-476C-906C-41F2D10EC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8F4FF-2F3D-426C-A97D-03CB9F378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2A7BA-DDD0-4DA0-AC9B-8B0B93F7D9C6}"/>
              </a:ext>
            </a:extLst>
          </p:cNvPr>
          <p:cNvSpPr>
            <a:spLocks noGrp="1"/>
          </p:cNvSpPr>
          <p:nvPr>
            <p:ph type="dt" sz="half" idx="10"/>
          </p:nvPr>
        </p:nvSpPr>
        <p:spPr/>
        <p:txBody>
          <a:bodyPr/>
          <a:lstStyle/>
          <a:p>
            <a:fld id="{FA7F5F10-ECC5-47EB-A894-AE6B18859947}" type="datetime1">
              <a:rPr lang="en-US" smtClean="0"/>
              <a:t>7/24/2020</a:t>
            </a:fld>
            <a:endParaRPr lang="en-US"/>
          </a:p>
        </p:txBody>
      </p:sp>
      <p:sp>
        <p:nvSpPr>
          <p:cNvPr id="6" name="Footer Placeholder 5">
            <a:extLst>
              <a:ext uri="{FF2B5EF4-FFF2-40B4-BE49-F238E27FC236}">
                <a16:creationId xmlns:a16="http://schemas.microsoft.com/office/drawing/2014/main" id="{47AFB107-FD71-44FE-B408-1EA200DAA79A}"/>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6A50F467-6D0D-407A-8666-945635F3261C}"/>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43804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065-0EE2-476E-BC74-6BE3C63D0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666F2-6585-4B35-9D29-79BEF5885D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59955-A3AC-4CA2-A2D9-7702B679B621}"/>
              </a:ext>
            </a:extLst>
          </p:cNvPr>
          <p:cNvSpPr>
            <a:spLocks noGrp="1"/>
          </p:cNvSpPr>
          <p:nvPr>
            <p:ph type="dt" sz="half" idx="10"/>
          </p:nvPr>
        </p:nvSpPr>
        <p:spPr/>
        <p:txBody>
          <a:bodyPr/>
          <a:lstStyle/>
          <a:p>
            <a:fld id="{0747B73B-66F4-45A5-8E7B-D0C45B786E7F}" type="datetime1">
              <a:rPr lang="en-US" smtClean="0"/>
              <a:t>7/24/2020</a:t>
            </a:fld>
            <a:endParaRPr lang="en-US"/>
          </a:p>
        </p:txBody>
      </p:sp>
      <p:sp>
        <p:nvSpPr>
          <p:cNvPr id="5" name="Footer Placeholder 4">
            <a:extLst>
              <a:ext uri="{FF2B5EF4-FFF2-40B4-BE49-F238E27FC236}">
                <a16:creationId xmlns:a16="http://schemas.microsoft.com/office/drawing/2014/main" id="{146F449D-BA6A-47E7-84EF-F0CEC759ED80}"/>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D6C8FF90-0734-48A4-B86B-0FA4AF99FDC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806767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FB6DA6-5D3C-4444-9EC5-53D4524A20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0F6D1-2E07-48A1-9C3A-CB0261C519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F297A-B5AD-4067-AFEF-FABCD143FD0F}"/>
              </a:ext>
            </a:extLst>
          </p:cNvPr>
          <p:cNvSpPr>
            <a:spLocks noGrp="1"/>
          </p:cNvSpPr>
          <p:nvPr>
            <p:ph type="dt" sz="half" idx="10"/>
          </p:nvPr>
        </p:nvSpPr>
        <p:spPr/>
        <p:txBody>
          <a:bodyPr/>
          <a:lstStyle/>
          <a:p>
            <a:fld id="{88897D90-927C-433A-BE5E-F7EFAC815974}" type="datetime1">
              <a:rPr lang="en-US" smtClean="0"/>
              <a:t>7/24/2020</a:t>
            </a:fld>
            <a:endParaRPr lang="en-US"/>
          </a:p>
        </p:txBody>
      </p:sp>
      <p:sp>
        <p:nvSpPr>
          <p:cNvPr id="5" name="Footer Placeholder 4">
            <a:extLst>
              <a:ext uri="{FF2B5EF4-FFF2-40B4-BE49-F238E27FC236}">
                <a16:creationId xmlns:a16="http://schemas.microsoft.com/office/drawing/2014/main" id="{F2BED912-49FD-4946-9519-5D6259210C05}"/>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916FA1FF-CF13-4C73-A907-EE54D4F90459}"/>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02847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2DEA-4325-4EE3-8809-740350F9E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345CE5-CF35-47D4-8272-5D83F32360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FA799-73AA-41DC-BB01-A8F62F0E540C}"/>
              </a:ext>
            </a:extLst>
          </p:cNvPr>
          <p:cNvSpPr>
            <a:spLocks noGrp="1"/>
          </p:cNvSpPr>
          <p:nvPr>
            <p:ph type="dt" sz="half" idx="10"/>
          </p:nvPr>
        </p:nvSpPr>
        <p:spPr/>
        <p:txBody>
          <a:bodyPr/>
          <a:lstStyle/>
          <a:p>
            <a:fld id="{DD48E49D-7757-4F1A-8D29-A5C7B40389DA}" type="datetime1">
              <a:rPr lang="en-US" smtClean="0"/>
              <a:t>7/24/2020</a:t>
            </a:fld>
            <a:endParaRPr lang="en-US"/>
          </a:p>
        </p:txBody>
      </p:sp>
      <p:sp>
        <p:nvSpPr>
          <p:cNvPr id="5" name="Footer Placeholder 4">
            <a:extLst>
              <a:ext uri="{FF2B5EF4-FFF2-40B4-BE49-F238E27FC236}">
                <a16:creationId xmlns:a16="http://schemas.microsoft.com/office/drawing/2014/main" id="{DE53D7AC-FF3F-4931-BAF5-BAB4E4D245BC}"/>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33AEE29B-DD46-4432-91CE-1DBA88FA7F08}"/>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9432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F33A-042D-43E5-BAFB-F9B883B599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06058-14F7-460F-98AE-1C1C4D834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67856D-B069-4977-BC3B-2DF9E2694DA4}"/>
              </a:ext>
            </a:extLst>
          </p:cNvPr>
          <p:cNvSpPr>
            <a:spLocks noGrp="1"/>
          </p:cNvSpPr>
          <p:nvPr>
            <p:ph type="dt" sz="half" idx="10"/>
          </p:nvPr>
        </p:nvSpPr>
        <p:spPr/>
        <p:txBody>
          <a:bodyPr/>
          <a:lstStyle/>
          <a:p>
            <a:fld id="{B85A86B5-58BB-431C-964B-32380B544F77}" type="datetime1">
              <a:rPr lang="en-US" smtClean="0"/>
              <a:t>7/24/2020</a:t>
            </a:fld>
            <a:endParaRPr lang="en-US"/>
          </a:p>
        </p:txBody>
      </p:sp>
      <p:sp>
        <p:nvSpPr>
          <p:cNvPr id="5" name="Footer Placeholder 4">
            <a:extLst>
              <a:ext uri="{FF2B5EF4-FFF2-40B4-BE49-F238E27FC236}">
                <a16:creationId xmlns:a16="http://schemas.microsoft.com/office/drawing/2014/main" id="{E586D732-D001-4A43-B4FB-3778C5408D72}"/>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C9D382E0-2128-4C40-BFCF-502EF5FC8F42}"/>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69099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DD4A-E73E-4638-885E-1325AD94F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FD8BD-6F00-4473-8692-4F71D9D50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BEFC95-5E68-4D59-AD4C-FC96E27FC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064E2-F0C8-4E98-BAEF-A0C71B421596}"/>
              </a:ext>
            </a:extLst>
          </p:cNvPr>
          <p:cNvSpPr>
            <a:spLocks noGrp="1"/>
          </p:cNvSpPr>
          <p:nvPr>
            <p:ph type="dt" sz="half" idx="10"/>
          </p:nvPr>
        </p:nvSpPr>
        <p:spPr/>
        <p:txBody>
          <a:bodyPr/>
          <a:lstStyle/>
          <a:p>
            <a:fld id="{BEF8FB26-FE72-46CE-AA09-62616810A98A}" type="datetime1">
              <a:rPr lang="en-US" smtClean="0"/>
              <a:t>7/24/2020</a:t>
            </a:fld>
            <a:endParaRPr lang="en-US"/>
          </a:p>
        </p:txBody>
      </p:sp>
      <p:sp>
        <p:nvSpPr>
          <p:cNvPr id="6" name="Footer Placeholder 5">
            <a:extLst>
              <a:ext uri="{FF2B5EF4-FFF2-40B4-BE49-F238E27FC236}">
                <a16:creationId xmlns:a16="http://schemas.microsoft.com/office/drawing/2014/main" id="{7D5ECCD7-CFBC-4BFD-9848-25AAC5433436}"/>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B68EA108-1DEA-49B1-8481-C8E56621189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72320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548D-F58C-4F4F-9B49-9EA4FDD0F0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B991B-E06E-45C1-B428-07DFBCFFE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9FB68D-38FE-4260-924A-0162D67590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9A65B-C861-4396-A9CC-AA040B2B5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ADB07F-A812-48DC-87ED-E1E3ED6E73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7829E-BE5A-4BB4-B098-AB73BE71A3BA}"/>
              </a:ext>
            </a:extLst>
          </p:cNvPr>
          <p:cNvSpPr>
            <a:spLocks noGrp="1"/>
          </p:cNvSpPr>
          <p:nvPr>
            <p:ph type="dt" sz="half" idx="10"/>
          </p:nvPr>
        </p:nvSpPr>
        <p:spPr/>
        <p:txBody>
          <a:bodyPr/>
          <a:lstStyle/>
          <a:p>
            <a:fld id="{37FD330E-9A8E-458F-8733-7699DD583D2A}" type="datetime1">
              <a:rPr lang="en-US" smtClean="0"/>
              <a:t>7/24/2020</a:t>
            </a:fld>
            <a:endParaRPr lang="en-US"/>
          </a:p>
        </p:txBody>
      </p:sp>
      <p:sp>
        <p:nvSpPr>
          <p:cNvPr id="8" name="Footer Placeholder 7">
            <a:extLst>
              <a:ext uri="{FF2B5EF4-FFF2-40B4-BE49-F238E27FC236}">
                <a16:creationId xmlns:a16="http://schemas.microsoft.com/office/drawing/2014/main" id="{65B782DB-7CBD-4CA3-8288-2F6715746EA0}"/>
              </a:ext>
            </a:extLst>
          </p:cNvPr>
          <p:cNvSpPr>
            <a:spLocks noGrp="1"/>
          </p:cNvSpPr>
          <p:nvPr>
            <p:ph type="ftr" sz="quarter" idx="11"/>
          </p:nvPr>
        </p:nvSpPr>
        <p:spPr/>
        <p:txBody>
          <a:bodyPr/>
          <a:lstStyle/>
          <a:p>
            <a:r>
              <a:rPr lang="en-US"/>
              <a:t>This is an example presentation template brought to you by David Borkowski</a:t>
            </a:r>
          </a:p>
        </p:txBody>
      </p:sp>
      <p:sp>
        <p:nvSpPr>
          <p:cNvPr id="9" name="Slide Number Placeholder 8">
            <a:extLst>
              <a:ext uri="{FF2B5EF4-FFF2-40B4-BE49-F238E27FC236}">
                <a16:creationId xmlns:a16="http://schemas.microsoft.com/office/drawing/2014/main" id="{5F70CACB-AB77-4195-8A91-79FD9EA24B8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072947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A0D3-0DCB-4357-829C-9CA7C6D10B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4D187-F484-4A31-9E78-6FED1A1DF945}"/>
              </a:ext>
            </a:extLst>
          </p:cNvPr>
          <p:cNvSpPr>
            <a:spLocks noGrp="1"/>
          </p:cNvSpPr>
          <p:nvPr>
            <p:ph type="dt" sz="half" idx="10"/>
          </p:nvPr>
        </p:nvSpPr>
        <p:spPr/>
        <p:txBody>
          <a:bodyPr/>
          <a:lstStyle/>
          <a:p>
            <a:fld id="{CDDA2487-3A9E-44AF-A290-0F1E6C29A7A5}" type="datetime1">
              <a:rPr lang="en-US" smtClean="0"/>
              <a:t>7/24/2020</a:t>
            </a:fld>
            <a:endParaRPr lang="en-US"/>
          </a:p>
        </p:txBody>
      </p:sp>
      <p:sp>
        <p:nvSpPr>
          <p:cNvPr id="4" name="Footer Placeholder 3">
            <a:extLst>
              <a:ext uri="{FF2B5EF4-FFF2-40B4-BE49-F238E27FC236}">
                <a16:creationId xmlns:a16="http://schemas.microsoft.com/office/drawing/2014/main" id="{1C122AEB-64C6-4647-9D68-5FB56B583F2C}"/>
              </a:ext>
            </a:extLst>
          </p:cNvPr>
          <p:cNvSpPr>
            <a:spLocks noGrp="1"/>
          </p:cNvSpPr>
          <p:nvPr>
            <p:ph type="ftr" sz="quarter" idx="11"/>
          </p:nvPr>
        </p:nvSpPr>
        <p:spPr/>
        <p:txBody>
          <a:bodyPr/>
          <a:lstStyle/>
          <a:p>
            <a:r>
              <a:rPr lang="en-US"/>
              <a:t>This is an example presentation template brought to you by David Borkowski</a:t>
            </a:r>
          </a:p>
        </p:txBody>
      </p:sp>
      <p:sp>
        <p:nvSpPr>
          <p:cNvPr id="5" name="Slide Number Placeholder 4">
            <a:extLst>
              <a:ext uri="{FF2B5EF4-FFF2-40B4-BE49-F238E27FC236}">
                <a16:creationId xmlns:a16="http://schemas.microsoft.com/office/drawing/2014/main" id="{AA5192AB-60CD-444E-8348-F27ACFF55E58}"/>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57870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C88FD421-D1DA-4957-BD06-5919FDCFCD02}"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52000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redit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C88FD421-D1DA-4957-BD06-5919FDCFCD02}"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
        <p:nvSpPr>
          <p:cNvPr id="7" name="Picture Placeholder 6">
            <a:extLst>
              <a:ext uri="{FF2B5EF4-FFF2-40B4-BE49-F238E27FC236}">
                <a16:creationId xmlns:a16="http://schemas.microsoft.com/office/drawing/2014/main" id="{595AE977-F180-4D86-9FF5-856712F9DB28}"/>
              </a:ext>
            </a:extLst>
          </p:cNvPr>
          <p:cNvSpPr>
            <a:spLocks noGrp="1"/>
          </p:cNvSpPr>
          <p:nvPr>
            <p:ph type="pic" sz="quarter" idx="13"/>
          </p:nvPr>
        </p:nvSpPr>
        <p:spPr>
          <a:xfrm>
            <a:off x="8382000" y="263261"/>
            <a:ext cx="1176338" cy="1055687"/>
          </a:xfrm>
        </p:spPr>
        <p:txBody>
          <a:bodyPr/>
          <a:lstStyle/>
          <a:p>
            <a:endParaRPr lang="en-US" dirty="0"/>
          </a:p>
        </p:txBody>
      </p:sp>
      <p:sp>
        <p:nvSpPr>
          <p:cNvPr id="8" name="Picture Placeholder 6">
            <a:extLst>
              <a:ext uri="{FF2B5EF4-FFF2-40B4-BE49-F238E27FC236}">
                <a16:creationId xmlns:a16="http://schemas.microsoft.com/office/drawing/2014/main" id="{2588F59F-8C34-43EE-AE13-8FB1EEDB2E92}"/>
              </a:ext>
            </a:extLst>
          </p:cNvPr>
          <p:cNvSpPr>
            <a:spLocks noGrp="1"/>
          </p:cNvSpPr>
          <p:nvPr>
            <p:ph type="pic" sz="quarter" idx="14"/>
          </p:nvPr>
        </p:nvSpPr>
        <p:spPr>
          <a:xfrm>
            <a:off x="8382000" y="1582209"/>
            <a:ext cx="1176338" cy="1055687"/>
          </a:xfrm>
        </p:spPr>
        <p:txBody>
          <a:bodyPr/>
          <a:lstStyle/>
          <a:p>
            <a:endParaRPr lang="en-US"/>
          </a:p>
        </p:txBody>
      </p:sp>
      <p:sp>
        <p:nvSpPr>
          <p:cNvPr id="9" name="Picture Placeholder 6">
            <a:extLst>
              <a:ext uri="{FF2B5EF4-FFF2-40B4-BE49-F238E27FC236}">
                <a16:creationId xmlns:a16="http://schemas.microsoft.com/office/drawing/2014/main" id="{4AADF513-6F38-48BD-A3DE-B241D175B9AD}"/>
              </a:ext>
            </a:extLst>
          </p:cNvPr>
          <p:cNvSpPr>
            <a:spLocks noGrp="1"/>
          </p:cNvSpPr>
          <p:nvPr>
            <p:ph type="pic" sz="quarter" idx="15"/>
          </p:nvPr>
        </p:nvSpPr>
        <p:spPr>
          <a:xfrm>
            <a:off x="8382681" y="2901157"/>
            <a:ext cx="1176338" cy="1055687"/>
          </a:xfrm>
        </p:spPr>
        <p:txBody>
          <a:bodyPr/>
          <a:lstStyle/>
          <a:p>
            <a:endParaRPr lang="en-US" dirty="0"/>
          </a:p>
        </p:txBody>
      </p:sp>
      <p:sp>
        <p:nvSpPr>
          <p:cNvPr id="10" name="Picture Placeholder 6">
            <a:extLst>
              <a:ext uri="{FF2B5EF4-FFF2-40B4-BE49-F238E27FC236}">
                <a16:creationId xmlns:a16="http://schemas.microsoft.com/office/drawing/2014/main" id="{430FB1AB-23D5-4C5C-9781-C7E1AA6EF8ED}"/>
              </a:ext>
            </a:extLst>
          </p:cNvPr>
          <p:cNvSpPr>
            <a:spLocks noGrp="1"/>
          </p:cNvSpPr>
          <p:nvPr>
            <p:ph type="pic" sz="quarter" idx="16"/>
          </p:nvPr>
        </p:nvSpPr>
        <p:spPr>
          <a:xfrm>
            <a:off x="8382000" y="4220105"/>
            <a:ext cx="1176338" cy="1055687"/>
          </a:xfrm>
        </p:spPr>
        <p:txBody>
          <a:bodyPr/>
          <a:lstStyle/>
          <a:p>
            <a:endParaRPr lang="en-US"/>
          </a:p>
        </p:txBody>
      </p:sp>
      <p:sp>
        <p:nvSpPr>
          <p:cNvPr id="11" name="Picture Placeholder 6">
            <a:extLst>
              <a:ext uri="{FF2B5EF4-FFF2-40B4-BE49-F238E27FC236}">
                <a16:creationId xmlns:a16="http://schemas.microsoft.com/office/drawing/2014/main" id="{8917011F-4788-4C19-9E0D-C9B781E95471}"/>
              </a:ext>
            </a:extLst>
          </p:cNvPr>
          <p:cNvSpPr>
            <a:spLocks noGrp="1"/>
          </p:cNvSpPr>
          <p:nvPr>
            <p:ph type="pic" sz="quarter" idx="17"/>
          </p:nvPr>
        </p:nvSpPr>
        <p:spPr>
          <a:xfrm>
            <a:off x="8382000" y="5539053"/>
            <a:ext cx="1176338" cy="1055687"/>
          </a:xfrm>
        </p:spPr>
        <p:txBody>
          <a:bodyPr/>
          <a:lstStyle/>
          <a:p>
            <a:endParaRPr lang="en-US" dirty="0"/>
          </a:p>
        </p:txBody>
      </p:sp>
      <p:sp>
        <p:nvSpPr>
          <p:cNvPr id="13" name="Text Placeholder 12">
            <a:extLst>
              <a:ext uri="{FF2B5EF4-FFF2-40B4-BE49-F238E27FC236}">
                <a16:creationId xmlns:a16="http://schemas.microsoft.com/office/drawing/2014/main" id="{1A2975C2-666A-47E9-8238-201C89B80FB8}"/>
              </a:ext>
            </a:extLst>
          </p:cNvPr>
          <p:cNvSpPr>
            <a:spLocks noGrp="1"/>
          </p:cNvSpPr>
          <p:nvPr>
            <p:ph type="body" sz="quarter" idx="18"/>
          </p:nvPr>
        </p:nvSpPr>
        <p:spPr>
          <a:xfrm>
            <a:off x="304800" y="791104"/>
            <a:ext cx="7608888" cy="365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84BC9E6C-0BF2-47E6-ACB6-76FBFB67CE41}"/>
              </a:ext>
            </a:extLst>
          </p:cNvPr>
          <p:cNvSpPr>
            <a:spLocks noGrp="1"/>
          </p:cNvSpPr>
          <p:nvPr>
            <p:ph type="title"/>
          </p:nvPr>
        </p:nvSpPr>
        <p:spPr>
          <a:xfrm>
            <a:off x="304800" y="80698"/>
            <a:ext cx="7608888" cy="278531"/>
          </a:xfrm>
        </p:spPr>
        <p:txBody>
          <a:bodyPr/>
          <a:lstStyle/>
          <a:p>
            <a:r>
              <a:rPr lang="en-US"/>
              <a:t>Click to edit Master title style</a:t>
            </a:r>
          </a:p>
        </p:txBody>
      </p:sp>
    </p:spTree>
    <p:extLst>
      <p:ext uri="{BB962C8B-B14F-4D97-AF65-F5344CB8AC3E}">
        <p14:creationId xmlns:p14="http://schemas.microsoft.com/office/powerpoint/2010/main" val="151194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BAE9AE6-AB6C-4687-9F8C-07D35E2D82AF}"/>
              </a:ext>
            </a:extLst>
          </p:cNvPr>
          <p:cNvSpPr>
            <a:spLocks noGrp="1"/>
          </p:cNvSpPr>
          <p:nvPr>
            <p:ph type="pic" sz="quarter" idx="13"/>
          </p:nvPr>
        </p:nvSpPr>
        <p:spPr>
          <a:xfrm>
            <a:off x="5581062" y="1"/>
            <a:ext cx="6609350" cy="6857999"/>
          </a:xfrm>
          <a:custGeom>
            <a:avLst/>
            <a:gdLst>
              <a:gd name="connsiteX0" fmla="*/ 3304674 w 6609350"/>
              <a:gd name="connsiteY0" fmla="*/ 2231854 h 6857999"/>
              <a:gd name="connsiteX1" fmla="*/ 3304673 w 6609350"/>
              <a:gd name="connsiteY1" fmla="*/ 2231855 h 6857999"/>
              <a:gd name="connsiteX2" fmla="*/ 4381500 w 6609350"/>
              <a:gd name="connsiteY2" fmla="*/ 3308682 h 6857999"/>
              <a:gd name="connsiteX3" fmla="*/ 4381500 w 6609350"/>
              <a:gd name="connsiteY3" fmla="*/ 6857999 h 6857999"/>
              <a:gd name="connsiteX4" fmla="*/ 2227847 w 6609350"/>
              <a:gd name="connsiteY4" fmla="*/ 6857999 h 6857999"/>
              <a:gd name="connsiteX5" fmla="*/ 2227847 w 6609350"/>
              <a:gd name="connsiteY5" fmla="*/ 3308681 h 6857999"/>
              <a:gd name="connsiteX6" fmla="*/ 3304674 w 6609350"/>
              <a:gd name="connsiteY6" fmla="*/ 2231854 h 6857999"/>
              <a:gd name="connsiteX7" fmla="*/ 4455697 w 6609350"/>
              <a:gd name="connsiteY7" fmla="*/ 0 h 6857999"/>
              <a:gd name="connsiteX8" fmla="*/ 6609350 w 6609350"/>
              <a:gd name="connsiteY8" fmla="*/ 0 h 6857999"/>
              <a:gd name="connsiteX9" fmla="*/ 6609350 w 6609350"/>
              <a:gd name="connsiteY9" fmla="*/ 3300496 h 6857999"/>
              <a:gd name="connsiteX10" fmla="*/ 5532523 w 6609350"/>
              <a:gd name="connsiteY10" fmla="*/ 4377323 h 6857999"/>
              <a:gd name="connsiteX11" fmla="*/ 6609350 w 6609350"/>
              <a:gd name="connsiteY11" fmla="*/ 5454150 h 6857999"/>
              <a:gd name="connsiteX12" fmla="*/ 6609350 w 6609350"/>
              <a:gd name="connsiteY12" fmla="*/ 6857999 h 6857999"/>
              <a:gd name="connsiteX13" fmla="*/ 4455697 w 6609350"/>
              <a:gd name="connsiteY13" fmla="*/ 6857999 h 6857999"/>
              <a:gd name="connsiteX14" fmla="*/ 4455697 w 6609350"/>
              <a:gd name="connsiteY14" fmla="*/ 5454149 h 6857999"/>
              <a:gd name="connsiteX15" fmla="*/ 5315506 w 6609350"/>
              <a:gd name="connsiteY15" fmla="*/ 4399199 h 6857999"/>
              <a:gd name="connsiteX16" fmla="*/ 5532518 w 6609350"/>
              <a:gd name="connsiteY16" fmla="*/ 4377322 h 6857999"/>
              <a:gd name="connsiteX17" fmla="*/ 5315505 w 6609350"/>
              <a:gd name="connsiteY17" fmla="*/ 4355445 h 6857999"/>
              <a:gd name="connsiteX18" fmla="*/ 4455696 w 6609350"/>
              <a:gd name="connsiteY18" fmla="*/ 3300496 h 6857999"/>
              <a:gd name="connsiteX19" fmla="*/ 2238897 w 6609350"/>
              <a:gd name="connsiteY19" fmla="*/ 0 h 6857999"/>
              <a:gd name="connsiteX20" fmla="*/ 4392550 w 6609350"/>
              <a:gd name="connsiteY20" fmla="*/ 0 h 6857999"/>
              <a:gd name="connsiteX21" fmla="*/ 4392550 w 6609350"/>
              <a:gd name="connsiteY21" fmla="*/ 1155031 h 6857999"/>
              <a:gd name="connsiteX22" fmla="*/ 3315723 w 6609350"/>
              <a:gd name="connsiteY22" fmla="*/ 2231858 h 6857999"/>
              <a:gd name="connsiteX23" fmla="*/ 2238896 w 6609350"/>
              <a:gd name="connsiteY23" fmla="*/ 1155031 h 6857999"/>
              <a:gd name="connsiteX24" fmla="*/ 41872 w 6609350"/>
              <a:gd name="connsiteY24" fmla="*/ 0 h 6857999"/>
              <a:gd name="connsiteX25" fmla="*/ 2111783 w 6609350"/>
              <a:gd name="connsiteY25" fmla="*/ 0 h 6857999"/>
              <a:gd name="connsiteX26" fmla="*/ 2131777 w 6609350"/>
              <a:gd name="connsiteY26" fmla="*/ 77758 h 6857999"/>
              <a:gd name="connsiteX27" fmla="*/ 2153654 w 6609350"/>
              <a:gd name="connsiteY27" fmla="*/ 294776 h 6857999"/>
              <a:gd name="connsiteX28" fmla="*/ 2153654 w 6609350"/>
              <a:gd name="connsiteY28" fmla="*/ 4168942 h 6857999"/>
              <a:gd name="connsiteX29" fmla="*/ 1076827 w 6609350"/>
              <a:gd name="connsiteY29" fmla="*/ 5245769 h 6857999"/>
              <a:gd name="connsiteX30" fmla="*/ 2153654 w 6609350"/>
              <a:gd name="connsiteY30" fmla="*/ 6322596 h 6857999"/>
              <a:gd name="connsiteX31" fmla="*/ 2153654 w 6609350"/>
              <a:gd name="connsiteY31" fmla="*/ 6857999 h 6857999"/>
              <a:gd name="connsiteX32" fmla="*/ 1 w 6609350"/>
              <a:gd name="connsiteY32" fmla="*/ 6857999 h 6857999"/>
              <a:gd name="connsiteX33" fmla="*/ 1 w 6609350"/>
              <a:gd name="connsiteY33" fmla="*/ 6322595 h 6857999"/>
              <a:gd name="connsiteX34" fmla="*/ 859810 w 6609350"/>
              <a:gd name="connsiteY34" fmla="*/ 5267645 h 6857999"/>
              <a:gd name="connsiteX35" fmla="*/ 1076824 w 6609350"/>
              <a:gd name="connsiteY35" fmla="*/ 5245768 h 6857999"/>
              <a:gd name="connsiteX36" fmla="*/ 859809 w 6609350"/>
              <a:gd name="connsiteY36" fmla="*/ 5223891 h 6857999"/>
              <a:gd name="connsiteX37" fmla="*/ 0 w 6609350"/>
              <a:gd name="connsiteY37" fmla="*/ 4168942 h 6857999"/>
              <a:gd name="connsiteX38" fmla="*/ 1 w 6609350"/>
              <a:gd name="connsiteY38" fmla="*/ 294775 h 6857999"/>
              <a:gd name="connsiteX39" fmla="*/ 21879 w 6609350"/>
              <a:gd name="connsiteY39" fmla="*/ 7775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09350" h="6857999">
                <a:moveTo>
                  <a:pt x="3304674" y="2231854"/>
                </a:moveTo>
                <a:lnTo>
                  <a:pt x="3304673" y="2231855"/>
                </a:lnTo>
                <a:cubicBezTo>
                  <a:pt x="3899388" y="2231855"/>
                  <a:pt x="4381500" y="2713967"/>
                  <a:pt x="4381500" y="3308682"/>
                </a:cubicBezTo>
                <a:lnTo>
                  <a:pt x="4381500" y="6857999"/>
                </a:lnTo>
                <a:lnTo>
                  <a:pt x="2227847" y="6857999"/>
                </a:lnTo>
                <a:lnTo>
                  <a:pt x="2227847" y="3308681"/>
                </a:lnTo>
                <a:cubicBezTo>
                  <a:pt x="2227847" y="2713966"/>
                  <a:pt x="2709959" y="2231854"/>
                  <a:pt x="3304674" y="2231854"/>
                </a:cubicBezTo>
                <a:close/>
                <a:moveTo>
                  <a:pt x="4455697" y="0"/>
                </a:moveTo>
                <a:lnTo>
                  <a:pt x="6609350" y="0"/>
                </a:lnTo>
                <a:lnTo>
                  <a:pt x="6609350" y="3300496"/>
                </a:lnTo>
                <a:cubicBezTo>
                  <a:pt x="6609350" y="3895211"/>
                  <a:pt x="6127238" y="4377323"/>
                  <a:pt x="5532523" y="4377323"/>
                </a:cubicBezTo>
                <a:cubicBezTo>
                  <a:pt x="6127238" y="4377323"/>
                  <a:pt x="6609350" y="4859435"/>
                  <a:pt x="6609350" y="5454150"/>
                </a:cubicBezTo>
                <a:lnTo>
                  <a:pt x="6609350" y="6857999"/>
                </a:lnTo>
                <a:lnTo>
                  <a:pt x="4455697" y="6857999"/>
                </a:lnTo>
                <a:lnTo>
                  <a:pt x="4455697" y="5454149"/>
                </a:lnTo>
                <a:cubicBezTo>
                  <a:pt x="4455697" y="4933773"/>
                  <a:pt x="4824814" y="4499609"/>
                  <a:pt x="5315506" y="4399199"/>
                </a:cubicBezTo>
                <a:lnTo>
                  <a:pt x="5532518" y="4377322"/>
                </a:lnTo>
                <a:lnTo>
                  <a:pt x="5315505" y="4355445"/>
                </a:lnTo>
                <a:cubicBezTo>
                  <a:pt x="4824813" y="4255035"/>
                  <a:pt x="4455696" y="3820872"/>
                  <a:pt x="4455696" y="3300496"/>
                </a:cubicBezTo>
                <a:close/>
                <a:moveTo>
                  <a:pt x="2238897" y="0"/>
                </a:moveTo>
                <a:lnTo>
                  <a:pt x="4392550" y="0"/>
                </a:lnTo>
                <a:lnTo>
                  <a:pt x="4392550" y="1155031"/>
                </a:lnTo>
                <a:cubicBezTo>
                  <a:pt x="4392550" y="1749746"/>
                  <a:pt x="3910438" y="2231858"/>
                  <a:pt x="3315723" y="2231858"/>
                </a:cubicBezTo>
                <a:cubicBezTo>
                  <a:pt x="2721008" y="2231858"/>
                  <a:pt x="2238896" y="1749746"/>
                  <a:pt x="2238896" y="1155031"/>
                </a:cubicBezTo>
                <a:close/>
                <a:moveTo>
                  <a:pt x="41872" y="0"/>
                </a:moveTo>
                <a:lnTo>
                  <a:pt x="2111783" y="0"/>
                </a:lnTo>
                <a:lnTo>
                  <a:pt x="2131777" y="77758"/>
                </a:lnTo>
                <a:cubicBezTo>
                  <a:pt x="2146121" y="147857"/>
                  <a:pt x="2153654" y="220437"/>
                  <a:pt x="2153654" y="294776"/>
                </a:cubicBezTo>
                <a:lnTo>
                  <a:pt x="2153654" y="4168942"/>
                </a:lnTo>
                <a:cubicBezTo>
                  <a:pt x="2153654" y="4763657"/>
                  <a:pt x="1671542" y="5245769"/>
                  <a:pt x="1076827" y="5245769"/>
                </a:cubicBezTo>
                <a:cubicBezTo>
                  <a:pt x="1671542" y="5245769"/>
                  <a:pt x="2153654" y="5727881"/>
                  <a:pt x="2153654" y="6322596"/>
                </a:cubicBezTo>
                <a:lnTo>
                  <a:pt x="2153654" y="6857999"/>
                </a:lnTo>
                <a:lnTo>
                  <a:pt x="1" y="6857999"/>
                </a:lnTo>
                <a:lnTo>
                  <a:pt x="1" y="6322595"/>
                </a:lnTo>
                <a:cubicBezTo>
                  <a:pt x="1" y="5802219"/>
                  <a:pt x="369118" y="5368055"/>
                  <a:pt x="859810" y="5267645"/>
                </a:cubicBezTo>
                <a:lnTo>
                  <a:pt x="1076824" y="5245768"/>
                </a:lnTo>
                <a:lnTo>
                  <a:pt x="859809" y="5223891"/>
                </a:lnTo>
                <a:cubicBezTo>
                  <a:pt x="369117" y="5123481"/>
                  <a:pt x="0" y="4689318"/>
                  <a:pt x="0" y="4168942"/>
                </a:cubicBezTo>
                <a:cubicBezTo>
                  <a:pt x="0" y="2877554"/>
                  <a:pt x="1" y="1586164"/>
                  <a:pt x="1" y="294775"/>
                </a:cubicBezTo>
                <a:cubicBezTo>
                  <a:pt x="1" y="220436"/>
                  <a:pt x="7534" y="147856"/>
                  <a:pt x="21879" y="77757"/>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238F9DA8-B2A4-4C24-9CAE-4A870B9A5333}" type="datetime1">
              <a:rPr lang="en-US" smtClean="0"/>
              <a:t>7/24/2020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67930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387B3-BC2B-4AEB-92C1-4C90E1B43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ECCADD-8ABF-46B9-8EDF-BCCEB6A32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8B15-5635-4DC3-B59F-D9533B661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29D24-183A-4741-BC8C-8C5CF0E588D5}" type="datetime1">
              <a:rPr lang="en-US" smtClean="0"/>
              <a:t>7/24/2020</a:t>
            </a:fld>
            <a:endParaRPr lang="en-US"/>
          </a:p>
        </p:txBody>
      </p:sp>
      <p:sp>
        <p:nvSpPr>
          <p:cNvPr id="5" name="Footer Placeholder 4">
            <a:extLst>
              <a:ext uri="{FF2B5EF4-FFF2-40B4-BE49-F238E27FC236}">
                <a16:creationId xmlns:a16="http://schemas.microsoft.com/office/drawing/2014/main" id="{00B7199F-4225-4A93-8175-3030DB8321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4BC1F94B-9901-4C70-B9A1-5AD07A7DD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923E6-9B40-4711-B72C-967D0BCC3454}" type="slidenum">
              <a:rPr lang="en-US" smtClean="0"/>
              <a:t>‹#›</a:t>
            </a:fld>
            <a:endParaRPr lang="en-US"/>
          </a:p>
        </p:txBody>
      </p:sp>
    </p:spTree>
    <p:extLst>
      <p:ext uri="{BB962C8B-B14F-4D97-AF65-F5344CB8AC3E}">
        <p14:creationId xmlns:p14="http://schemas.microsoft.com/office/powerpoint/2010/main" val="2082454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5" r:id="rId9"/>
    <p:sldLayoutId id="2147483664" r:id="rId10"/>
    <p:sldLayoutId id="2147483663" r:id="rId11"/>
    <p:sldLayoutId id="2147483662" r:id="rId12"/>
    <p:sldLayoutId id="2147483660" r:id="rId13"/>
    <p:sldLayoutId id="2147483661" r:id="rId14"/>
    <p:sldLayoutId id="2147483656" r:id="rId15"/>
    <p:sldLayoutId id="2147483657" r:id="rId16"/>
    <p:sldLayoutId id="2147483658" r:id="rId17"/>
    <p:sldLayoutId id="2147483659"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1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74.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image" Target="../media/image11.jp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24" Type="http://schemas.openxmlformats.org/officeDocument/2006/relationships/image" Target="../media/image33.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189C7-8D54-4BEA-AF7D-C6FCF69FCD23}"/>
              </a:ext>
            </a:extLst>
          </p:cNvPr>
          <p:cNvSpPr txBox="1"/>
          <p:nvPr/>
        </p:nvSpPr>
        <p:spPr>
          <a:xfrm>
            <a:off x="4644005" y="276835"/>
            <a:ext cx="2894202" cy="707886"/>
          </a:xfrm>
          <a:prstGeom prst="rect">
            <a:avLst/>
          </a:prstGeom>
          <a:noFill/>
        </p:spPr>
        <p:txBody>
          <a:bodyPr wrap="square" rtlCol="0">
            <a:spAutoFit/>
          </a:bodyPr>
          <a:lstStyle/>
          <a:p>
            <a:pPr algn="ctr"/>
            <a:r>
              <a:rPr lang="en-US" sz="4000" b="1" dirty="0">
                <a:solidFill>
                  <a:srgbClr val="435363"/>
                </a:solidFill>
                <a:latin typeface="Lucida Sans" panose="020B0602030504020204" pitchFamily="34" charset="0"/>
              </a:rPr>
              <a:t>About Us</a:t>
            </a:r>
          </a:p>
        </p:txBody>
      </p:sp>
      <p:sp>
        <p:nvSpPr>
          <p:cNvPr id="3" name="TextBox 2">
            <a:extLst>
              <a:ext uri="{FF2B5EF4-FFF2-40B4-BE49-F238E27FC236}">
                <a16:creationId xmlns:a16="http://schemas.microsoft.com/office/drawing/2014/main" id="{19DED164-4E9A-4A29-B7BD-B357F06D5B4B}"/>
              </a:ext>
            </a:extLst>
          </p:cNvPr>
          <p:cNvSpPr txBox="1"/>
          <p:nvPr/>
        </p:nvSpPr>
        <p:spPr>
          <a:xfrm>
            <a:off x="4639112" y="984721"/>
            <a:ext cx="2903989" cy="307777"/>
          </a:xfrm>
          <a:prstGeom prst="rect">
            <a:avLst/>
          </a:prstGeom>
          <a:noFill/>
        </p:spPr>
        <p:txBody>
          <a:bodyPr wrap="square" rtlCol="0">
            <a:spAutoFit/>
          </a:bodyPr>
          <a:lstStyle/>
          <a:p>
            <a:pPr algn="ctr"/>
            <a:r>
              <a:rPr lang="en-US" sz="1400" dirty="0">
                <a:solidFill>
                  <a:srgbClr val="666A6F"/>
                </a:solidFill>
                <a:latin typeface="Lucida Sans" panose="020B0602030504020204" pitchFamily="34" charset="0"/>
              </a:rPr>
              <a:t>Your great subtitle </a:t>
            </a:r>
            <a:r>
              <a:rPr lang="en-US" sz="1400" dirty="0">
                <a:solidFill>
                  <a:srgbClr val="A3D1C5"/>
                </a:solidFill>
                <a:latin typeface="Lucida Sans" panose="020B0602030504020204" pitchFamily="34" charset="0"/>
              </a:rPr>
              <a:t>in this line</a:t>
            </a:r>
          </a:p>
        </p:txBody>
      </p:sp>
      <p:cxnSp>
        <p:nvCxnSpPr>
          <p:cNvPr id="4" name="Straight Connector 3">
            <a:extLst>
              <a:ext uri="{FF2B5EF4-FFF2-40B4-BE49-F238E27FC236}">
                <a16:creationId xmlns:a16="http://schemas.microsoft.com/office/drawing/2014/main" id="{B80C1400-239F-4205-A4FB-7152B48EBFFD}"/>
              </a:ext>
            </a:extLst>
          </p:cNvPr>
          <p:cNvCxnSpPr/>
          <p:nvPr/>
        </p:nvCxnSpPr>
        <p:spPr>
          <a:xfrm>
            <a:off x="5701717" y="1369540"/>
            <a:ext cx="788565" cy="0"/>
          </a:xfrm>
          <a:prstGeom prst="line">
            <a:avLst/>
          </a:prstGeom>
          <a:ln w="50800">
            <a:solidFill>
              <a:srgbClr val="666A6F"/>
            </a:solidFill>
          </a:ln>
        </p:spPr>
        <p:style>
          <a:lnRef idx="1">
            <a:schemeClr val="accent1"/>
          </a:lnRef>
          <a:fillRef idx="0">
            <a:schemeClr val="accent1"/>
          </a:fillRef>
          <a:effectRef idx="0">
            <a:schemeClr val="accent1"/>
          </a:effectRef>
          <a:fontRef idx="minor">
            <a:schemeClr val="tx1"/>
          </a:fontRef>
        </p:style>
      </p:cxnSp>
      <p:pic>
        <p:nvPicPr>
          <p:cNvPr id="12" name="Picture Placeholder 11">
            <a:extLst>
              <a:ext uri="{FF2B5EF4-FFF2-40B4-BE49-F238E27FC236}">
                <a16:creationId xmlns:a16="http://schemas.microsoft.com/office/drawing/2014/main" id="{0C3D64FD-5E3B-4652-B7B2-893A182D95F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0" t="29798" r="-40" b="34992"/>
          <a:stretch/>
        </p:blipFill>
        <p:spPr>
          <a:xfrm>
            <a:off x="0" y="1686705"/>
            <a:ext cx="12192000" cy="2843212"/>
          </a:xfrm>
        </p:spPr>
      </p:pic>
      <p:sp>
        <p:nvSpPr>
          <p:cNvPr id="14" name="Freeform: Shape 13">
            <a:extLst>
              <a:ext uri="{FF2B5EF4-FFF2-40B4-BE49-F238E27FC236}">
                <a16:creationId xmlns:a16="http://schemas.microsoft.com/office/drawing/2014/main" id="{E725213A-19A7-41DA-9316-4A3C13EE744E}"/>
              </a:ext>
            </a:extLst>
          </p:cNvPr>
          <p:cNvSpPr/>
          <p:nvPr/>
        </p:nvSpPr>
        <p:spPr>
          <a:xfrm>
            <a:off x="0" y="2181327"/>
            <a:ext cx="7324725" cy="1853968"/>
          </a:xfrm>
          <a:custGeom>
            <a:avLst/>
            <a:gdLst>
              <a:gd name="connsiteX0" fmla="*/ 0 w 7372436"/>
              <a:gd name="connsiteY0" fmla="*/ 0 h 1853968"/>
              <a:gd name="connsiteX1" fmla="*/ 6445452 w 7372436"/>
              <a:gd name="connsiteY1" fmla="*/ 0 h 1853968"/>
              <a:gd name="connsiteX2" fmla="*/ 7372436 w 7372436"/>
              <a:gd name="connsiteY2" fmla="*/ 926984 h 1853968"/>
              <a:gd name="connsiteX3" fmla="*/ 7372435 w 7372436"/>
              <a:gd name="connsiteY3" fmla="*/ 926984 h 1853968"/>
              <a:gd name="connsiteX4" fmla="*/ 6445451 w 7372436"/>
              <a:gd name="connsiteY4" fmla="*/ 1853968 h 1853968"/>
              <a:gd name="connsiteX5" fmla="*/ 0 w 7372436"/>
              <a:gd name="connsiteY5" fmla="*/ 1853967 h 18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2436" h="1853968">
                <a:moveTo>
                  <a:pt x="0" y="0"/>
                </a:moveTo>
                <a:lnTo>
                  <a:pt x="6445452" y="0"/>
                </a:lnTo>
                <a:cubicBezTo>
                  <a:pt x="6957411" y="0"/>
                  <a:pt x="7372436" y="415025"/>
                  <a:pt x="7372436" y="926984"/>
                </a:cubicBezTo>
                <a:lnTo>
                  <a:pt x="7372435" y="926984"/>
                </a:lnTo>
                <a:cubicBezTo>
                  <a:pt x="7372435" y="1438943"/>
                  <a:pt x="6957410" y="1853968"/>
                  <a:pt x="6445451" y="1853968"/>
                </a:cubicBezTo>
                <a:lnTo>
                  <a:pt x="0" y="1853967"/>
                </a:lnTo>
                <a:close/>
              </a:path>
            </a:pathLst>
          </a:custGeom>
          <a:solidFill>
            <a:srgbClr val="494B57">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05F67BE-64F7-496B-85A4-18D2381D2971}"/>
              </a:ext>
            </a:extLst>
          </p:cNvPr>
          <p:cNvSpPr txBox="1"/>
          <p:nvPr/>
        </p:nvSpPr>
        <p:spPr>
          <a:xfrm>
            <a:off x="743387" y="2482113"/>
            <a:ext cx="4504888" cy="1200329"/>
          </a:xfrm>
          <a:prstGeom prst="rect">
            <a:avLst/>
          </a:prstGeom>
          <a:noFill/>
        </p:spPr>
        <p:txBody>
          <a:bodyPr wrap="square" rtlCol="0">
            <a:spAutoFit/>
          </a:bodyPr>
          <a:lstStyle/>
          <a:p>
            <a:r>
              <a:rPr lang="en-US" i="1" dirty="0">
                <a:solidFill>
                  <a:schemeClr val="bg1"/>
                </a:solidFill>
              </a:rPr>
              <a:t>On life's journey faith is nourishment, virtuous deeds are a shelter, wisdom is the light by day and right mindfulness is the protection by night. - Buddha</a:t>
            </a:r>
            <a:endParaRPr lang="en-US" sz="1400" i="1" dirty="0">
              <a:solidFill>
                <a:schemeClr val="bg1"/>
              </a:solidFill>
              <a:latin typeface="Lucida Sans" panose="020B0602030504020204" pitchFamily="34" charset="0"/>
            </a:endParaRPr>
          </a:p>
        </p:txBody>
      </p:sp>
      <p:sp>
        <p:nvSpPr>
          <p:cNvPr id="16" name="TextBox 15">
            <a:extLst>
              <a:ext uri="{FF2B5EF4-FFF2-40B4-BE49-F238E27FC236}">
                <a16:creationId xmlns:a16="http://schemas.microsoft.com/office/drawing/2014/main" id="{A8B6C97F-9B1B-4BEF-8776-E079CD032800}"/>
              </a:ext>
            </a:extLst>
          </p:cNvPr>
          <p:cNvSpPr txBox="1"/>
          <p:nvPr/>
        </p:nvSpPr>
        <p:spPr>
          <a:xfrm>
            <a:off x="305237" y="2090884"/>
            <a:ext cx="594177" cy="1200329"/>
          </a:xfrm>
          <a:prstGeom prst="rect">
            <a:avLst/>
          </a:prstGeom>
          <a:noFill/>
        </p:spPr>
        <p:txBody>
          <a:bodyPr wrap="squar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C98019EB-EEA6-43CF-A6F5-4D6EF7F57E3F}"/>
              </a:ext>
            </a:extLst>
          </p:cNvPr>
          <p:cNvSpPr txBox="1"/>
          <p:nvPr/>
        </p:nvSpPr>
        <p:spPr>
          <a:xfrm rot="10800000">
            <a:off x="4727424" y="2508146"/>
            <a:ext cx="594177" cy="1200329"/>
          </a:xfrm>
          <a:prstGeom prst="rect">
            <a:avLst/>
          </a:prstGeom>
          <a:noFill/>
        </p:spPr>
        <p:txBody>
          <a:bodyPr wrap="squar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1E6F35F2-D835-46AA-A9A7-CBF649362438}"/>
              </a:ext>
            </a:extLst>
          </p:cNvPr>
          <p:cNvGrpSpPr/>
          <p:nvPr/>
        </p:nvGrpSpPr>
        <p:grpSpPr>
          <a:xfrm>
            <a:off x="840516" y="4865156"/>
            <a:ext cx="10510968" cy="830997"/>
            <a:chOff x="781487" y="4865156"/>
            <a:chExt cx="10510968" cy="830997"/>
          </a:xfrm>
        </p:grpSpPr>
        <p:sp>
          <p:nvSpPr>
            <p:cNvPr id="19" name="TextBox 18">
              <a:extLst>
                <a:ext uri="{FF2B5EF4-FFF2-40B4-BE49-F238E27FC236}">
                  <a16:creationId xmlns:a16="http://schemas.microsoft.com/office/drawing/2014/main" id="{710311BC-221B-4A6D-A6F3-6902EE4C424C}"/>
                </a:ext>
              </a:extLst>
            </p:cNvPr>
            <p:cNvSpPr txBox="1"/>
            <p:nvPr/>
          </p:nvSpPr>
          <p:spPr>
            <a:xfrm>
              <a:off x="6187492" y="4865156"/>
              <a:ext cx="5104963" cy="830997"/>
            </a:xfrm>
            <a:prstGeom prst="rect">
              <a:avLst/>
            </a:prstGeom>
            <a:noFill/>
          </p:spPr>
          <p:txBody>
            <a:bodyPr wrap="square" rtlCol="0">
              <a:spAutoFit/>
            </a:bodyPr>
            <a:lstStyle/>
            <a:p>
              <a:r>
                <a:rPr lang="en-US" sz="1200" b="1" dirty="0">
                  <a:solidFill>
                    <a:srgbClr val="7C838C"/>
                  </a:solidFill>
                  <a:latin typeface="Lucida Sans" panose="020B0602030504020204" pitchFamily="34" charset="0"/>
                </a:rPr>
                <a:t>“It isn't what you have </a:t>
              </a:r>
              <a:r>
                <a:rPr lang="en-US" sz="1200" dirty="0">
                  <a:solidFill>
                    <a:srgbClr val="A3A5AA"/>
                  </a:solidFill>
                  <a:latin typeface="Lucida Sans" panose="020B0602030504020204" pitchFamily="34" charset="0"/>
                </a:rPr>
                <a:t>or who you are or where you are or what you are doing that makes you happy or unhappy. “Don't be afraid of enemies who attack you. “Develop success from failures.”</a:t>
              </a:r>
            </a:p>
            <a:p>
              <a:r>
                <a:rPr lang="en-US" sz="1200" dirty="0">
                  <a:solidFill>
                    <a:srgbClr val="A3A5AA"/>
                  </a:solidFill>
                  <a:latin typeface="Lucida Sans" panose="020B0602030504020204" pitchFamily="34" charset="0"/>
                </a:rPr>
                <a:t>– Dale Carnegie </a:t>
              </a:r>
            </a:p>
          </p:txBody>
        </p:sp>
        <p:sp>
          <p:nvSpPr>
            <p:cNvPr id="20" name="TextBox 19">
              <a:extLst>
                <a:ext uri="{FF2B5EF4-FFF2-40B4-BE49-F238E27FC236}">
                  <a16:creationId xmlns:a16="http://schemas.microsoft.com/office/drawing/2014/main" id="{33888570-D87D-441A-97D2-214BAF5C90C5}"/>
                </a:ext>
              </a:extLst>
            </p:cNvPr>
            <p:cNvSpPr txBox="1"/>
            <p:nvPr/>
          </p:nvSpPr>
          <p:spPr>
            <a:xfrm>
              <a:off x="781487" y="4865156"/>
              <a:ext cx="5104963" cy="830997"/>
            </a:xfrm>
            <a:prstGeom prst="rect">
              <a:avLst/>
            </a:prstGeom>
            <a:noFill/>
          </p:spPr>
          <p:txBody>
            <a:bodyPr wrap="square" rtlCol="0">
              <a:spAutoFit/>
            </a:bodyPr>
            <a:lstStyle/>
            <a:p>
              <a:pPr algn="just"/>
              <a:r>
                <a:rPr lang="en-US" sz="1200" b="1" dirty="0">
                  <a:solidFill>
                    <a:srgbClr val="5A636E"/>
                  </a:solidFill>
                  <a:latin typeface="Lucida Sans" panose="020B0602030504020204" pitchFamily="34" charset="0"/>
                </a:rPr>
                <a:t>“Anyone who keeps learning stays young. </a:t>
              </a:r>
              <a:r>
                <a:rPr lang="en-US" sz="1200" dirty="0">
                  <a:solidFill>
                    <a:srgbClr val="999BA1"/>
                  </a:solidFill>
                  <a:latin typeface="Lucida Sans" panose="020B0602030504020204" pitchFamily="34" charset="0"/>
                </a:rPr>
                <a:t>Failure is only the opportunity more intelligently to begin again. You can't build a reputation on what you are going to do. Don't find fault, find a remedy; anybody can complain.” – Henry Ford</a:t>
              </a:r>
            </a:p>
          </p:txBody>
        </p:sp>
      </p:grpSp>
      <p:sp>
        <p:nvSpPr>
          <p:cNvPr id="24" name="Footer Placeholder 23">
            <a:extLst>
              <a:ext uri="{FF2B5EF4-FFF2-40B4-BE49-F238E27FC236}">
                <a16:creationId xmlns:a16="http://schemas.microsoft.com/office/drawing/2014/main" id="{DB1936B7-02ED-4102-ACD6-42E70661994A}"/>
              </a:ext>
            </a:extLst>
          </p:cNvPr>
          <p:cNvSpPr>
            <a:spLocks noGrp="1"/>
          </p:cNvSpPr>
          <p:nvPr>
            <p:ph type="ftr" sz="quarter" idx="11"/>
          </p:nvPr>
        </p:nvSpPr>
        <p:spPr>
          <a:xfrm>
            <a:off x="4038600" y="6356350"/>
            <a:ext cx="4114800" cy="365125"/>
          </a:xfrm>
        </p:spPr>
        <p:txBody>
          <a:bodyPr/>
          <a:lstStyle/>
          <a:p>
            <a:r>
              <a:rPr lang="en-US" dirty="0"/>
              <a:t>This is an example presentation template brought to you by David Borkowski</a:t>
            </a:r>
          </a:p>
        </p:txBody>
      </p:sp>
      <p:sp>
        <p:nvSpPr>
          <p:cNvPr id="5" name="Slide Number Placeholder 4">
            <a:extLst>
              <a:ext uri="{FF2B5EF4-FFF2-40B4-BE49-F238E27FC236}">
                <a16:creationId xmlns:a16="http://schemas.microsoft.com/office/drawing/2014/main" id="{FB1324D7-0D84-40FB-AED2-C6609914F7E6}"/>
              </a:ext>
            </a:extLst>
          </p:cNvPr>
          <p:cNvSpPr>
            <a:spLocks noGrp="1"/>
          </p:cNvSpPr>
          <p:nvPr>
            <p:ph type="sldNum" sz="quarter" idx="12"/>
          </p:nvPr>
        </p:nvSpPr>
        <p:spPr/>
        <p:txBody>
          <a:bodyPr/>
          <a:lstStyle/>
          <a:p>
            <a:r>
              <a:rPr lang="en-US"/>
              <a:t>1</a:t>
            </a:r>
            <a:endParaRPr lang="en-US" dirty="0"/>
          </a:p>
        </p:txBody>
      </p:sp>
    </p:spTree>
    <p:extLst>
      <p:ext uri="{BB962C8B-B14F-4D97-AF65-F5344CB8AC3E}">
        <p14:creationId xmlns:p14="http://schemas.microsoft.com/office/powerpoint/2010/main" val="1304033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3A53"/>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16B5CCD-9346-4545-844F-7FDDE467B11B}"/>
              </a:ext>
            </a:extLst>
          </p:cNvPr>
          <p:cNvSpPr/>
          <p:nvPr/>
        </p:nvSpPr>
        <p:spPr>
          <a:xfrm>
            <a:off x="10515600" y="4610100"/>
            <a:ext cx="1155700" cy="1168400"/>
          </a:xfrm>
          <a:prstGeom prst="ellipse">
            <a:avLst/>
          </a:prstGeom>
          <a:solidFill>
            <a:srgbClr val="2CB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6AA1E8A-CEB3-462D-A24B-F53B3B97EE80}"/>
              </a:ext>
            </a:extLst>
          </p:cNvPr>
          <p:cNvSpPr/>
          <p:nvPr/>
        </p:nvSpPr>
        <p:spPr>
          <a:xfrm>
            <a:off x="520700" y="2159000"/>
            <a:ext cx="1155700" cy="1168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9D86BED-1109-421B-97D1-AB71A86D2FEC}"/>
              </a:ext>
            </a:extLst>
          </p:cNvPr>
          <p:cNvSpPr/>
          <p:nvPr/>
        </p:nvSpPr>
        <p:spPr>
          <a:xfrm>
            <a:off x="520700" y="4610100"/>
            <a:ext cx="1155700" cy="1168400"/>
          </a:xfrm>
          <a:prstGeom prst="ellipse">
            <a:avLst/>
          </a:prstGeom>
          <a:solidFill>
            <a:srgbClr val="FAA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F1CB63-D65F-4D10-8E66-DEF1C79131E9}"/>
              </a:ext>
            </a:extLst>
          </p:cNvPr>
          <p:cNvSpPr/>
          <p:nvPr/>
        </p:nvSpPr>
        <p:spPr>
          <a:xfrm>
            <a:off x="10515600" y="2146300"/>
            <a:ext cx="1155700" cy="1168400"/>
          </a:xfrm>
          <a:prstGeom prst="ellipse">
            <a:avLst/>
          </a:prstGeom>
          <a:solidFill>
            <a:srgbClr val="926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31B911-FE1A-4245-B4BC-2020A7C44D1D}"/>
              </a:ext>
            </a:extLst>
          </p:cNvPr>
          <p:cNvSpPr txBox="1"/>
          <p:nvPr/>
        </p:nvSpPr>
        <p:spPr>
          <a:xfrm>
            <a:off x="2971800" y="355600"/>
            <a:ext cx="6629400" cy="923330"/>
          </a:xfrm>
          <a:prstGeom prst="rect">
            <a:avLst/>
          </a:prstGeom>
          <a:noFill/>
        </p:spPr>
        <p:txBody>
          <a:bodyPr wrap="square" rtlCol="0">
            <a:spAutoFit/>
          </a:bodyPr>
          <a:lstStyle/>
          <a:p>
            <a:r>
              <a:rPr lang="en-US" sz="5400" b="1" dirty="0">
                <a:solidFill>
                  <a:schemeClr val="bg1"/>
                </a:solidFill>
                <a:latin typeface="Castellar" panose="020A0402060406010301" pitchFamily="18" charset="0"/>
              </a:rPr>
              <a:t>CIRCLE CHART</a:t>
            </a:r>
          </a:p>
        </p:txBody>
      </p:sp>
      <p:sp>
        <p:nvSpPr>
          <p:cNvPr id="8" name="TextBox 7">
            <a:extLst>
              <a:ext uri="{FF2B5EF4-FFF2-40B4-BE49-F238E27FC236}">
                <a16:creationId xmlns:a16="http://schemas.microsoft.com/office/drawing/2014/main" id="{79AB2C31-91EE-4DA4-AD74-DA8B784341CC}"/>
              </a:ext>
            </a:extLst>
          </p:cNvPr>
          <p:cNvSpPr txBox="1"/>
          <p:nvPr/>
        </p:nvSpPr>
        <p:spPr>
          <a:xfrm>
            <a:off x="1860551" y="1917699"/>
            <a:ext cx="990600" cy="584775"/>
          </a:xfrm>
          <a:prstGeom prst="rect">
            <a:avLst/>
          </a:prstGeom>
          <a:noFill/>
        </p:spPr>
        <p:txBody>
          <a:bodyPr wrap="square" rtlCol="0">
            <a:spAutoFit/>
          </a:bodyPr>
          <a:lstStyle/>
          <a:p>
            <a:r>
              <a:rPr lang="en-US" sz="3200" dirty="0">
                <a:solidFill>
                  <a:srgbClr val="FFFFFF"/>
                </a:solidFill>
                <a:latin typeface="Bahnschrift SemiCondensed" panose="020B0502040204020203" pitchFamily="34" charset="0"/>
              </a:rPr>
              <a:t>Idea</a:t>
            </a:r>
          </a:p>
        </p:txBody>
      </p:sp>
      <p:sp>
        <p:nvSpPr>
          <p:cNvPr id="9" name="TextBox 8">
            <a:extLst>
              <a:ext uri="{FF2B5EF4-FFF2-40B4-BE49-F238E27FC236}">
                <a16:creationId xmlns:a16="http://schemas.microsoft.com/office/drawing/2014/main" id="{10D91FDA-CD0B-49D5-830A-CACBC06AE349}"/>
              </a:ext>
            </a:extLst>
          </p:cNvPr>
          <p:cNvSpPr txBox="1"/>
          <p:nvPr/>
        </p:nvSpPr>
        <p:spPr>
          <a:xfrm>
            <a:off x="8667749" y="4421321"/>
            <a:ext cx="1422400" cy="584775"/>
          </a:xfrm>
          <a:prstGeom prst="rect">
            <a:avLst/>
          </a:prstGeom>
          <a:noFill/>
        </p:spPr>
        <p:txBody>
          <a:bodyPr wrap="square" rtlCol="0">
            <a:spAutoFit/>
          </a:bodyPr>
          <a:lstStyle/>
          <a:p>
            <a:r>
              <a:rPr lang="en-US" sz="3200" dirty="0">
                <a:solidFill>
                  <a:srgbClr val="25B4B6"/>
                </a:solidFill>
                <a:latin typeface="Bahnschrift SemiCondensed" panose="020B0502040204020203" pitchFamily="34" charset="0"/>
              </a:rPr>
              <a:t>Startup</a:t>
            </a:r>
          </a:p>
        </p:txBody>
      </p:sp>
      <p:sp>
        <p:nvSpPr>
          <p:cNvPr id="10" name="TextBox 9">
            <a:extLst>
              <a:ext uri="{FF2B5EF4-FFF2-40B4-BE49-F238E27FC236}">
                <a16:creationId xmlns:a16="http://schemas.microsoft.com/office/drawing/2014/main" id="{DA7C6E2C-0C48-43CE-A8B1-A34DCE33E471}"/>
              </a:ext>
            </a:extLst>
          </p:cNvPr>
          <p:cNvSpPr txBox="1"/>
          <p:nvPr/>
        </p:nvSpPr>
        <p:spPr>
          <a:xfrm>
            <a:off x="8667749" y="1982346"/>
            <a:ext cx="1663700" cy="584775"/>
          </a:xfrm>
          <a:prstGeom prst="rect">
            <a:avLst/>
          </a:prstGeom>
          <a:noFill/>
        </p:spPr>
        <p:txBody>
          <a:bodyPr wrap="square" rtlCol="0">
            <a:spAutoFit/>
          </a:bodyPr>
          <a:lstStyle/>
          <a:p>
            <a:r>
              <a:rPr lang="en-US" sz="3200" dirty="0">
                <a:solidFill>
                  <a:srgbClr val="9262C8"/>
                </a:solidFill>
                <a:latin typeface="Bahnschrift SemiCondensed" panose="020B0502040204020203" pitchFamily="34" charset="0"/>
              </a:rPr>
              <a:t>Business</a:t>
            </a:r>
          </a:p>
        </p:txBody>
      </p:sp>
      <p:sp>
        <p:nvSpPr>
          <p:cNvPr id="11" name="TextBox 10">
            <a:extLst>
              <a:ext uri="{FF2B5EF4-FFF2-40B4-BE49-F238E27FC236}">
                <a16:creationId xmlns:a16="http://schemas.microsoft.com/office/drawing/2014/main" id="{13F28B2C-15D7-4BD2-936D-1AEBF77C5CBA}"/>
              </a:ext>
            </a:extLst>
          </p:cNvPr>
          <p:cNvSpPr txBox="1"/>
          <p:nvPr/>
        </p:nvSpPr>
        <p:spPr>
          <a:xfrm>
            <a:off x="1873252" y="4420173"/>
            <a:ext cx="1422400" cy="584775"/>
          </a:xfrm>
          <a:prstGeom prst="rect">
            <a:avLst/>
          </a:prstGeom>
          <a:noFill/>
        </p:spPr>
        <p:txBody>
          <a:bodyPr wrap="square" rtlCol="0">
            <a:spAutoFit/>
          </a:bodyPr>
          <a:lstStyle/>
          <a:p>
            <a:r>
              <a:rPr lang="en-US" sz="3200" dirty="0">
                <a:solidFill>
                  <a:srgbClr val="FAA759"/>
                </a:solidFill>
                <a:latin typeface="Bahnschrift SemiCondensed" panose="020B0502040204020203" pitchFamily="34" charset="0"/>
              </a:rPr>
              <a:t>Project</a:t>
            </a:r>
          </a:p>
        </p:txBody>
      </p:sp>
      <p:sp>
        <p:nvSpPr>
          <p:cNvPr id="12" name="TextBox 11">
            <a:extLst>
              <a:ext uri="{FF2B5EF4-FFF2-40B4-BE49-F238E27FC236}">
                <a16:creationId xmlns:a16="http://schemas.microsoft.com/office/drawing/2014/main" id="{CD1A8323-6E01-4321-895D-4C80BD9CE46D}"/>
              </a:ext>
            </a:extLst>
          </p:cNvPr>
          <p:cNvSpPr txBox="1"/>
          <p:nvPr/>
        </p:nvSpPr>
        <p:spPr>
          <a:xfrm>
            <a:off x="1892300" y="247650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3" name="TextBox 12">
            <a:extLst>
              <a:ext uri="{FF2B5EF4-FFF2-40B4-BE49-F238E27FC236}">
                <a16:creationId xmlns:a16="http://schemas.microsoft.com/office/drawing/2014/main" id="{DD05D177-07A9-42C3-B308-38C28B333B12}"/>
              </a:ext>
            </a:extLst>
          </p:cNvPr>
          <p:cNvSpPr txBox="1"/>
          <p:nvPr/>
        </p:nvSpPr>
        <p:spPr>
          <a:xfrm>
            <a:off x="8674100" y="494923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4" name="TextBox 13">
            <a:extLst>
              <a:ext uri="{FF2B5EF4-FFF2-40B4-BE49-F238E27FC236}">
                <a16:creationId xmlns:a16="http://schemas.microsoft.com/office/drawing/2014/main" id="{2D834E35-6ABE-4E42-9F68-A8AD3089CE80}"/>
              </a:ext>
            </a:extLst>
          </p:cNvPr>
          <p:cNvSpPr txBox="1"/>
          <p:nvPr/>
        </p:nvSpPr>
        <p:spPr>
          <a:xfrm>
            <a:off x="1892300" y="494923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5" name="TextBox 14">
            <a:extLst>
              <a:ext uri="{FF2B5EF4-FFF2-40B4-BE49-F238E27FC236}">
                <a16:creationId xmlns:a16="http://schemas.microsoft.com/office/drawing/2014/main" id="{E8E4D7CA-D765-4010-9AEA-D6AE8BCEAB2A}"/>
              </a:ext>
            </a:extLst>
          </p:cNvPr>
          <p:cNvSpPr txBox="1"/>
          <p:nvPr/>
        </p:nvSpPr>
        <p:spPr>
          <a:xfrm>
            <a:off x="8674100" y="2459335"/>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6" name="Arc 15">
            <a:extLst>
              <a:ext uri="{FF2B5EF4-FFF2-40B4-BE49-F238E27FC236}">
                <a16:creationId xmlns:a16="http://schemas.microsoft.com/office/drawing/2014/main" id="{F3CBF499-169D-4A17-8070-6EAC67E0656B}"/>
              </a:ext>
            </a:extLst>
          </p:cNvPr>
          <p:cNvSpPr/>
          <p:nvPr/>
        </p:nvSpPr>
        <p:spPr>
          <a:xfrm>
            <a:off x="4527550" y="2346216"/>
            <a:ext cx="3136900" cy="3130550"/>
          </a:xfrm>
          <a:prstGeom prst="arc">
            <a:avLst>
              <a:gd name="adj1" fmla="val 16200000"/>
              <a:gd name="adj2" fmla="val 8214375"/>
            </a:avLst>
          </a:prstGeom>
          <a:ln w="342900" cap="rnd">
            <a:solidFill>
              <a:srgbClr val="2CB3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1974395-8637-4E7F-AC3D-BE91A078953D}"/>
              </a:ext>
            </a:extLst>
          </p:cNvPr>
          <p:cNvSpPr/>
          <p:nvPr/>
        </p:nvSpPr>
        <p:spPr>
          <a:xfrm>
            <a:off x="4749801" y="2831883"/>
            <a:ext cx="2413000" cy="2159217"/>
          </a:xfrm>
          <a:prstGeom prst="arc">
            <a:avLst>
              <a:gd name="adj1" fmla="val 16604114"/>
              <a:gd name="adj2" fmla="val 4886716"/>
            </a:avLst>
          </a:prstGeom>
          <a:ln w="342900" cap="rnd">
            <a:solidFill>
              <a:srgbClr val="FAA7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8" name="Arc 17">
            <a:extLst>
              <a:ext uri="{FF2B5EF4-FFF2-40B4-BE49-F238E27FC236}">
                <a16:creationId xmlns:a16="http://schemas.microsoft.com/office/drawing/2014/main" id="{CB03F713-156C-4986-AD61-FC4FA65ABADE}"/>
              </a:ext>
            </a:extLst>
          </p:cNvPr>
          <p:cNvSpPr/>
          <p:nvPr/>
        </p:nvSpPr>
        <p:spPr>
          <a:xfrm>
            <a:off x="4019550" y="1854091"/>
            <a:ext cx="4152900" cy="4114800"/>
          </a:xfrm>
          <a:prstGeom prst="arc">
            <a:avLst>
              <a:gd name="adj1" fmla="val 16200000"/>
              <a:gd name="adj2" fmla="val 10774271"/>
            </a:avLst>
          </a:prstGeom>
          <a:ln w="342900" cap="rnd">
            <a:solidFill>
              <a:srgbClr val="9262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0" name="Arc 19">
            <a:extLst>
              <a:ext uri="{FF2B5EF4-FFF2-40B4-BE49-F238E27FC236}">
                <a16:creationId xmlns:a16="http://schemas.microsoft.com/office/drawing/2014/main" id="{14678AE2-CE69-4205-B54A-4182CC85E601}"/>
              </a:ext>
            </a:extLst>
          </p:cNvPr>
          <p:cNvSpPr/>
          <p:nvPr/>
        </p:nvSpPr>
        <p:spPr>
          <a:xfrm rot="21291579">
            <a:off x="4968844" y="3293086"/>
            <a:ext cx="1721700" cy="1281422"/>
          </a:xfrm>
          <a:prstGeom prst="arc">
            <a:avLst>
              <a:gd name="adj1" fmla="val 17673347"/>
              <a:gd name="adj2" fmla="val 306338"/>
            </a:avLst>
          </a:prstGeom>
          <a:ln w="342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1" name="TextBox 20">
            <a:extLst>
              <a:ext uri="{FF2B5EF4-FFF2-40B4-BE49-F238E27FC236}">
                <a16:creationId xmlns:a16="http://schemas.microsoft.com/office/drawing/2014/main" id="{2C78DC03-AFF2-4717-8450-5824DB581D63}"/>
              </a:ext>
            </a:extLst>
          </p:cNvPr>
          <p:cNvSpPr txBox="1"/>
          <p:nvPr/>
        </p:nvSpPr>
        <p:spPr>
          <a:xfrm>
            <a:off x="5139210" y="1622943"/>
            <a:ext cx="889000" cy="461665"/>
          </a:xfrm>
          <a:prstGeom prst="rect">
            <a:avLst/>
          </a:prstGeom>
          <a:noFill/>
        </p:spPr>
        <p:txBody>
          <a:bodyPr wrap="square" rtlCol="0">
            <a:spAutoFit/>
          </a:bodyPr>
          <a:lstStyle/>
          <a:p>
            <a:r>
              <a:rPr lang="en-US" sz="2400" dirty="0">
                <a:solidFill>
                  <a:srgbClr val="FFFFFF"/>
                </a:solidFill>
                <a:latin typeface="Calibri" panose="020F0502020204030204" pitchFamily="34" charset="0"/>
                <a:cs typeface="Calibri" panose="020F0502020204030204" pitchFamily="34" charset="0"/>
              </a:rPr>
              <a:t>75</a:t>
            </a:r>
            <a:r>
              <a:rPr lang="en-US" sz="2400" dirty="0">
                <a:solidFill>
                  <a:srgbClr val="FFFFFF"/>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9981F1D8-B089-4E1D-AB6C-54F2A43E7B82}"/>
              </a:ext>
            </a:extLst>
          </p:cNvPr>
          <p:cNvSpPr txBox="1"/>
          <p:nvPr/>
        </p:nvSpPr>
        <p:spPr>
          <a:xfrm>
            <a:off x="5139210" y="2085724"/>
            <a:ext cx="889000" cy="461665"/>
          </a:xfrm>
          <a:prstGeom prst="rect">
            <a:avLst/>
          </a:prstGeom>
          <a:noFill/>
        </p:spPr>
        <p:txBody>
          <a:bodyPr wrap="square" rtlCol="0">
            <a:spAutoFit/>
          </a:bodyPr>
          <a:lstStyle/>
          <a:p>
            <a:r>
              <a:rPr lang="en-US" sz="2400" dirty="0">
                <a:solidFill>
                  <a:srgbClr val="FFFFFF"/>
                </a:solidFill>
                <a:latin typeface="Times New Roman" panose="02020603050405020304" pitchFamily="18" charset="0"/>
                <a:cs typeface="Times New Roman" panose="02020603050405020304" pitchFamily="18" charset="0"/>
              </a:rPr>
              <a:t>62%</a:t>
            </a:r>
          </a:p>
        </p:txBody>
      </p:sp>
      <p:sp>
        <p:nvSpPr>
          <p:cNvPr id="23" name="TextBox 22">
            <a:extLst>
              <a:ext uri="{FF2B5EF4-FFF2-40B4-BE49-F238E27FC236}">
                <a16:creationId xmlns:a16="http://schemas.microsoft.com/office/drawing/2014/main" id="{C5EA3064-DA47-4AA9-BF5A-7CF3B2795117}"/>
              </a:ext>
            </a:extLst>
          </p:cNvPr>
          <p:cNvSpPr txBox="1"/>
          <p:nvPr/>
        </p:nvSpPr>
        <p:spPr>
          <a:xfrm>
            <a:off x="5139210" y="2556317"/>
            <a:ext cx="889000" cy="461665"/>
          </a:xfrm>
          <a:prstGeom prst="rect">
            <a:avLst/>
          </a:prstGeom>
          <a:noFill/>
        </p:spPr>
        <p:txBody>
          <a:bodyPr wrap="square" rtlCol="0">
            <a:spAutoFit/>
          </a:bodyPr>
          <a:lstStyle/>
          <a:p>
            <a:r>
              <a:rPr lang="en-US" sz="2400" dirty="0">
                <a:solidFill>
                  <a:srgbClr val="FFFFFF"/>
                </a:solidFill>
                <a:cs typeface="Times New Roman" panose="02020603050405020304" pitchFamily="18" charset="0"/>
              </a:rPr>
              <a:t>50</a:t>
            </a:r>
            <a:r>
              <a:rPr lang="en-US" sz="2400" dirty="0">
                <a:solidFill>
                  <a:srgbClr val="FFFFFF"/>
                </a:solidFill>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4187EC22-C193-41FB-975D-C11EA52D3FAF}"/>
              </a:ext>
            </a:extLst>
          </p:cNvPr>
          <p:cNvSpPr txBox="1"/>
          <p:nvPr/>
        </p:nvSpPr>
        <p:spPr>
          <a:xfrm>
            <a:off x="5164610" y="3026910"/>
            <a:ext cx="889000" cy="461665"/>
          </a:xfrm>
          <a:prstGeom prst="rect">
            <a:avLst/>
          </a:prstGeom>
          <a:noFill/>
        </p:spPr>
        <p:txBody>
          <a:bodyPr wrap="square" rtlCol="0">
            <a:spAutoFit/>
          </a:bodyPr>
          <a:lstStyle/>
          <a:p>
            <a:r>
              <a:rPr lang="en-US" sz="2400" dirty="0">
                <a:solidFill>
                  <a:srgbClr val="FFFFFF"/>
                </a:solidFill>
                <a:cs typeface="Times New Roman" panose="02020603050405020304" pitchFamily="18" charset="0"/>
              </a:rPr>
              <a:t>25</a:t>
            </a:r>
            <a:r>
              <a:rPr lang="en-US" sz="2400" dirty="0">
                <a:solidFill>
                  <a:srgbClr val="FFFFFF"/>
                </a:solidFill>
                <a:latin typeface="Times New Roman" panose="02020603050405020304" pitchFamily="18" charset="0"/>
                <a:cs typeface="Times New Roman" panose="02020603050405020304" pitchFamily="18" charset="0"/>
              </a:rPr>
              <a:t>%</a:t>
            </a:r>
          </a:p>
        </p:txBody>
      </p:sp>
      <p:pic>
        <p:nvPicPr>
          <p:cNvPr id="26" name="Graphic 25" descr="Head with gears">
            <a:extLst>
              <a:ext uri="{FF2B5EF4-FFF2-40B4-BE49-F238E27FC236}">
                <a16:creationId xmlns:a16="http://schemas.microsoft.com/office/drawing/2014/main" id="{9596E252-1E6C-43C3-8672-1BB7FE638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239" y="2273300"/>
            <a:ext cx="914400" cy="914400"/>
          </a:xfrm>
          <a:prstGeom prst="rect">
            <a:avLst/>
          </a:prstGeom>
        </p:spPr>
      </p:pic>
      <p:pic>
        <p:nvPicPr>
          <p:cNvPr id="28" name="Graphic 27" descr="Handshake">
            <a:extLst>
              <a:ext uri="{FF2B5EF4-FFF2-40B4-BE49-F238E27FC236}">
                <a16:creationId xmlns:a16="http://schemas.microsoft.com/office/drawing/2014/main" id="{CE53E77A-5A00-4368-9089-88A279A2F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7361" y="2329685"/>
            <a:ext cx="914400" cy="914400"/>
          </a:xfrm>
          <a:prstGeom prst="rect">
            <a:avLst/>
          </a:prstGeom>
        </p:spPr>
      </p:pic>
      <p:pic>
        <p:nvPicPr>
          <p:cNvPr id="30" name="Graphic 29" descr="Person with idea">
            <a:extLst>
              <a:ext uri="{FF2B5EF4-FFF2-40B4-BE49-F238E27FC236}">
                <a16:creationId xmlns:a16="http://schemas.microsoft.com/office/drawing/2014/main" id="{DA4230E7-D838-424F-B691-5738A5E3AE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56900" y="4749799"/>
            <a:ext cx="856379" cy="856379"/>
          </a:xfrm>
          <a:prstGeom prst="rect">
            <a:avLst/>
          </a:prstGeom>
        </p:spPr>
      </p:pic>
      <p:pic>
        <p:nvPicPr>
          <p:cNvPr id="32" name="Graphic 31" descr="Social network">
            <a:extLst>
              <a:ext uri="{FF2B5EF4-FFF2-40B4-BE49-F238E27FC236}">
                <a16:creationId xmlns:a16="http://schemas.microsoft.com/office/drawing/2014/main" id="{E311CD4F-7626-4C62-A662-42B0B1F35E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749" y="4691778"/>
            <a:ext cx="914400" cy="914400"/>
          </a:xfrm>
          <a:prstGeom prst="rect">
            <a:avLst/>
          </a:prstGeom>
        </p:spPr>
      </p:pic>
      <p:sp>
        <p:nvSpPr>
          <p:cNvPr id="27" name="Oval 26">
            <a:extLst>
              <a:ext uri="{FF2B5EF4-FFF2-40B4-BE49-F238E27FC236}">
                <a16:creationId xmlns:a16="http://schemas.microsoft.com/office/drawing/2014/main" id="{172C57E2-573F-448D-A887-BEA5B07EC442}"/>
              </a:ext>
            </a:extLst>
          </p:cNvPr>
          <p:cNvSpPr/>
          <p:nvPr/>
        </p:nvSpPr>
        <p:spPr>
          <a:xfrm>
            <a:off x="11473542" y="326571"/>
            <a:ext cx="489857" cy="468086"/>
          </a:xfrm>
          <a:prstGeom prst="ellipse">
            <a:avLst/>
          </a:prstGeom>
          <a:solidFill>
            <a:srgbClr val="9262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10</a:t>
            </a:r>
          </a:p>
        </p:txBody>
      </p:sp>
      <p:sp>
        <p:nvSpPr>
          <p:cNvPr id="2" name="Footer Placeholder 1">
            <a:extLst>
              <a:ext uri="{FF2B5EF4-FFF2-40B4-BE49-F238E27FC236}">
                <a16:creationId xmlns:a16="http://schemas.microsoft.com/office/drawing/2014/main" id="{C925AA59-F1A1-4412-BADE-AF3F9E8CD021}"/>
              </a:ext>
            </a:extLst>
          </p:cNvPr>
          <p:cNvSpPr>
            <a:spLocks noGrp="1"/>
          </p:cNvSpPr>
          <p:nvPr>
            <p:ph type="ftr" sz="quarter" idx="11"/>
          </p:nvPr>
        </p:nvSpPr>
        <p:spPr/>
        <p:txBody>
          <a:bodyPr/>
          <a:lstStyle/>
          <a:p>
            <a:r>
              <a:rPr lang="en-US" dirty="0">
                <a:solidFill>
                  <a:srgbClr val="FFFFFF"/>
                </a:solidFill>
              </a:rPr>
              <a:t>This is an example presentation template brought to you by David Borkowski</a:t>
            </a:r>
          </a:p>
        </p:txBody>
      </p:sp>
    </p:spTree>
    <p:extLst>
      <p:ext uri="{BB962C8B-B14F-4D97-AF65-F5344CB8AC3E}">
        <p14:creationId xmlns:p14="http://schemas.microsoft.com/office/powerpoint/2010/main" val="221815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F3A53"/>
            </a:gs>
            <a:gs pos="100000">
              <a:srgbClr val="F76170"/>
            </a:gs>
          </a:gsLst>
          <a:lin ang="189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9282A6-E2D9-4141-A487-2C9FBE1086DD}"/>
              </a:ext>
            </a:extLst>
          </p:cNvPr>
          <p:cNvSpPr>
            <a:spLocks noGrp="1"/>
          </p:cNvSpPr>
          <p:nvPr>
            <p:ph type="ftr" sz="quarter" idx="11"/>
          </p:nvPr>
        </p:nvSpPr>
        <p:spPr>
          <a:xfrm>
            <a:off x="4033044" y="6282493"/>
            <a:ext cx="4114800" cy="365125"/>
          </a:xfrm>
        </p:spPr>
        <p:txBody>
          <a:bodyPr/>
          <a:lstStyle/>
          <a:p>
            <a:r>
              <a:rPr lang="en-US" dirty="0">
                <a:solidFill>
                  <a:schemeClr val="bg1"/>
                </a:solidFill>
              </a:rPr>
              <a:t>This is an example presentation template brought to you by David Borkowski</a:t>
            </a:r>
          </a:p>
        </p:txBody>
      </p:sp>
      <p:pic>
        <p:nvPicPr>
          <p:cNvPr id="11" name="Picture Placeholder 10">
            <a:extLst>
              <a:ext uri="{FF2B5EF4-FFF2-40B4-BE49-F238E27FC236}">
                <a16:creationId xmlns:a16="http://schemas.microsoft.com/office/drawing/2014/main" id="{D963AB9B-B06C-4364-A7EE-0719DA00E13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98" r="13098"/>
          <a:stretch>
            <a:fillRect/>
          </a:stretch>
        </p:blipFill>
        <p:spPr>
          <a:xfrm>
            <a:off x="9462655" y="263260"/>
            <a:ext cx="1176338" cy="1055687"/>
          </a:xfrm>
          <a:effectLst>
            <a:innerShdw blurRad="88900" dist="50800" dir="13500000">
              <a:prstClr val="black">
                <a:alpha val="64000"/>
              </a:prstClr>
            </a:innerShdw>
          </a:effectLst>
        </p:spPr>
      </p:pic>
      <p:pic>
        <p:nvPicPr>
          <p:cNvPr id="13" name="Picture Placeholder 12">
            <a:extLst>
              <a:ext uri="{FF2B5EF4-FFF2-40B4-BE49-F238E27FC236}">
                <a16:creationId xmlns:a16="http://schemas.microsoft.com/office/drawing/2014/main" id="{AF739B2E-EFFC-48B0-94B2-7063241AF4D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0085" b="20085"/>
          <a:stretch>
            <a:fillRect/>
          </a:stretch>
        </p:blipFill>
        <p:spPr>
          <a:xfrm>
            <a:off x="9462655" y="1582208"/>
            <a:ext cx="1176338" cy="1055687"/>
          </a:xfrm>
          <a:effectLst>
            <a:innerShdw blurRad="88900" dist="50800" dir="13500000">
              <a:prstClr val="black">
                <a:alpha val="64000"/>
              </a:prstClr>
            </a:innerShdw>
          </a:effectLst>
        </p:spPr>
      </p:pic>
      <p:pic>
        <p:nvPicPr>
          <p:cNvPr id="15" name="Picture Placeholder 14">
            <a:extLst>
              <a:ext uri="{FF2B5EF4-FFF2-40B4-BE49-F238E27FC236}">
                <a16:creationId xmlns:a16="http://schemas.microsoft.com/office/drawing/2014/main" id="{6DD7B003-3C0E-4F79-9974-B8E02016A41A}"/>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0085" b="20085"/>
          <a:stretch>
            <a:fillRect/>
          </a:stretch>
        </p:blipFill>
        <p:spPr>
          <a:xfrm>
            <a:off x="9463336" y="2901156"/>
            <a:ext cx="1176338" cy="1055687"/>
          </a:xfrm>
          <a:effectLst>
            <a:innerShdw blurRad="88900" dist="50800" dir="13500000">
              <a:prstClr val="black">
                <a:alpha val="64000"/>
              </a:prstClr>
            </a:innerShdw>
          </a:effectLst>
        </p:spPr>
      </p:pic>
      <p:pic>
        <p:nvPicPr>
          <p:cNvPr id="17" name="Picture Placeholder 16">
            <a:extLst>
              <a:ext uri="{FF2B5EF4-FFF2-40B4-BE49-F238E27FC236}">
                <a16:creationId xmlns:a16="http://schemas.microsoft.com/office/drawing/2014/main" id="{D8438EBF-D93E-403F-A162-526C6EFB61C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2857" r="12857"/>
          <a:stretch>
            <a:fillRect/>
          </a:stretch>
        </p:blipFill>
        <p:spPr>
          <a:xfrm>
            <a:off x="9462655" y="4220104"/>
            <a:ext cx="1176338" cy="1055687"/>
          </a:xfrm>
          <a:effectLst>
            <a:innerShdw blurRad="88900" dist="50800" dir="13500000">
              <a:prstClr val="black">
                <a:alpha val="64000"/>
              </a:prstClr>
            </a:innerShdw>
          </a:effectLst>
        </p:spPr>
      </p:pic>
      <p:pic>
        <p:nvPicPr>
          <p:cNvPr id="19" name="Picture Placeholder 18">
            <a:extLst>
              <a:ext uri="{FF2B5EF4-FFF2-40B4-BE49-F238E27FC236}">
                <a16:creationId xmlns:a16="http://schemas.microsoft.com/office/drawing/2014/main" id="{1BC014C6-E040-4101-B430-E1E30383BFF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2857" r="12857"/>
          <a:stretch>
            <a:fillRect/>
          </a:stretch>
        </p:blipFill>
        <p:spPr>
          <a:xfrm>
            <a:off x="9462655" y="5452666"/>
            <a:ext cx="1176338" cy="1055687"/>
          </a:xfrm>
          <a:effectLst>
            <a:innerShdw blurRad="88900" dist="50800" dir="13500000">
              <a:prstClr val="black">
                <a:alpha val="64000"/>
              </a:prstClr>
            </a:innerShdw>
          </a:effectLst>
        </p:spPr>
      </p:pic>
      <p:sp>
        <p:nvSpPr>
          <p:cNvPr id="8" name="Text Placeholder 7">
            <a:extLst>
              <a:ext uri="{FF2B5EF4-FFF2-40B4-BE49-F238E27FC236}">
                <a16:creationId xmlns:a16="http://schemas.microsoft.com/office/drawing/2014/main" id="{988BB768-68EE-435D-A768-328BF0DA85D8}"/>
              </a:ext>
            </a:extLst>
          </p:cNvPr>
          <p:cNvSpPr>
            <a:spLocks noGrp="1"/>
          </p:cNvSpPr>
          <p:nvPr>
            <p:ph type="body" sz="quarter" idx="18"/>
          </p:nvPr>
        </p:nvSpPr>
        <p:spPr>
          <a:xfrm>
            <a:off x="304800" y="791104"/>
            <a:ext cx="7608888" cy="5424639"/>
          </a:xfrm>
        </p:spPr>
        <p:txBody>
          <a:bodyPr>
            <a:normAutofit/>
          </a:bodyPr>
          <a:lstStyle/>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Ales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Krivec</a:t>
            </a:r>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David Billings</a:t>
            </a: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Matthew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Ronder</a:t>
            </a:r>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Seid</a:t>
            </a:r>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Kaitlyn Baker</a:t>
            </a: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Fernando Rodrigues</a:t>
            </a:r>
          </a:p>
          <a:p>
            <a:endParaRPr lang="en-US" dirty="0"/>
          </a:p>
        </p:txBody>
      </p:sp>
      <p:sp>
        <p:nvSpPr>
          <p:cNvPr id="9" name="Title 8">
            <a:extLst>
              <a:ext uri="{FF2B5EF4-FFF2-40B4-BE49-F238E27FC236}">
                <a16:creationId xmlns:a16="http://schemas.microsoft.com/office/drawing/2014/main" id="{7A903786-4975-4B08-95CB-AFF87388B847}"/>
              </a:ext>
            </a:extLst>
          </p:cNvPr>
          <p:cNvSpPr>
            <a:spLocks noGrp="1"/>
          </p:cNvSpPr>
          <p:nvPr>
            <p:ph type="title"/>
          </p:nvPr>
        </p:nvSpPr>
        <p:spPr>
          <a:xfrm>
            <a:off x="2286000" y="86385"/>
            <a:ext cx="7608888" cy="278531"/>
          </a:xfrm>
        </p:spPr>
        <p:txBody>
          <a:bodyPr>
            <a:noAutofit/>
          </a:bodyPr>
          <a:lstStyle/>
          <a:p>
            <a:r>
              <a:rPr lang="en-US" sz="24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rPr>
              <a:t>Credit for Pictures From </a:t>
            </a:r>
            <a:r>
              <a:rPr lang="en-US" sz="2400" b="1" dirty="0" err="1">
                <a:solidFill>
                  <a:schemeClr val="bg1"/>
                </a:solidFill>
                <a:effectLst>
                  <a:outerShdw blurRad="38100" dist="38100" dir="2700000" algn="tl">
                    <a:srgbClr val="000000">
                      <a:alpha val="43137"/>
                    </a:srgbClr>
                  </a:outerShdw>
                </a:effectLst>
                <a:latin typeface="Bahnschrift SemiBold SemiConden" panose="020B0502040204020203" pitchFamily="34" charset="0"/>
              </a:rPr>
              <a:t>UnSplash</a:t>
            </a:r>
            <a:r>
              <a:rPr lang="en-US" sz="24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rPr>
              <a:t> from These Authors:</a:t>
            </a:r>
          </a:p>
        </p:txBody>
      </p:sp>
    </p:spTree>
    <p:extLst>
      <p:ext uri="{BB962C8B-B14F-4D97-AF65-F5344CB8AC3E}">
        <p14:creationId xmlns:p14="http://schemas.microsoft.com/office/powerpoint/2010/main" val="209169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7000">
              <a:srgbClr val="3C53F3"/>
            </a:gs>
            <a:gs pos="45000">
              <a:srgbClr val="BC5BBC"/>
            </a:gs>
            <a:gs pos="75000">
              <a:srgbClr val="F76170"/>
            </a:gs>
          </a:gsLst>
          <a:lin ang="18900000" scaled="1"/>
        </a:gradFill>
        <a:effectLst/>
      </p:bgPr>
    </p:bg>
    <p:spTree>
      <p:nvGrpSpPr>
        <p:cNvPr id="1" name=""/>
        <p:cNvGrpSpPr/>
        <p:nvPr/>
      </p:nvGrpSpPr>
      <p:grpSpPr>
        <a:xfrm>
          <a:off x="0" y="0"/>
          <a:ext cx="0" cy="0"/>
          <a:chOff x="0" y="0"/>
          <a:chExt cx="0" cy="0"/>
        </a:xfrm>
      </p:grpSpPr>
      <p:sp>
        <p:nvSpPr>
          <p:cNvPr id="947" name="Oval 946">
            <a:extLst>
              <a:ext uri="{FF2B5EF4-FFF2-40B4-BE49-F238E27FC236}">
                <a16:creationId xmlns:a16="http://schemas.microsoft.com/office/drawing/2014/main" id="{238AC99F-0770-4E9A-9981-5DED26F324D7}"/>
              </a:ext>
            </a:extLst>
          </p:cNvPr>
          <p:cNvSpPr/>
          <p:nvPr/>
        </p:nvSpPr>
        <p:spPr>
          <a:xfrm rot="18970685">
            <a:off x="12144989" y="58918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8" name="Oval 927">
            <a:extLst>
              <a:ext uri="{FF2B5EF4-FFF2-40B4-BE49-F238E27FC236}">
                <a16:creationId xmlns:a16="http://schemas.microsoft.com/office/drawing/2014/main" id="{4B021C51-491C-4982-A99E-A8779D59132F}"/>
              </a:ext>
            </a:extLst>
          </p:cNvPr>
          <p:cNvSpPr/>
          <p:nvPr/>
        </p:nvSpPr>
        <p:spPr>
          <a:xfrm rot="18970685">
            <a:off x="12052649" y="57956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9" name="Oval 928">
            <a:extLst>
              <a:ext uri="{FF2B5EF4-FFF2-40B4-BE49-F238E27FC236}">
                <a16:creationId xmlns:a16="http://schemas.microsoft.com/office/drawing/2014/main" id="{FA86D029-0918-4C9B-BD61-A2C0231A97CD}"/>
              </a:ext>
            </a:extLst>
          </p:cNvPr>
          <p:cNvSpPr/>
          <p:nvPr/>
        </p:nvSpPr>
        <p:spPr>
          <a:xfrm rot="18970685">
            <a:off x="12162604" y="56901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09" name="Oval 908">
            <a:extLst>
              <a:ext uri="{FF2B5EF4-FFF2-40B4-BE49-F238E27FC236}">
                <a16:creationId xmlns:a16="http://schemas.microsoft.com/office/drawing/2014/main" id="{1DCB672A-2409-4A13-86A1-1C384F82BF1E}"/>
              </a:ext>
            </a:extLst>
          </p:cNvPr>
          <p:cNvSpPr/>
          <p:nvPr/>
        </p:nvSpPr>
        <p:spPr>
          <a:xfrm rot="18970685">
            <a:off x="11960309" y="56994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0" name="Oval 909">
            <a:extLst>
              <a:ext uri="{FF2B5EF4-FFF2-40B4-BE49-F238E27FC236}">
                <a16:creationId xmlns:a16="http://schemas.microsoft.com/office/drawing/2014/main" id="{C54E357E-5103-4DA0-A088-13F107912A15}"/>
              </a:ext>
            </a:extLst>
          </p:cNvPr>
          <p:cNvSpPr/>
          <p:nvPr/>
        </p:nvSpPr>
        <p:spPr>
          <a:xfrm rot="18970685">
            <a:off x="12070264" y="55939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1" name="Oval 910">
            <a:extLst>
              <a:ext uri="{FF2B5EF4-FFF2-40B4-BE49-F238E27FC236}">
                <a16:creationId xmlns:a16="http://schemas.microsoft.com/office/drawing/2014/main" id="{24EFA4E3-4426-48B2-A780-276FB1894ACE}"/>
              </a:ext>
            </a:extLst>
          </p:cNvPr>
          <p:cNvSpPr/>
          <p:nvPr/>
        </p:nvSpPr>
        <p:spPr>
          <a:xfrm rot="18970685">
            <a:off x="12180220" y="5488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0" name="Oval 889">
            <a:extLst>
              <a:ext uri="{FF2B5EF4-FFF2-40B4-BE49-F238E27FC236}">
                <a16:creationId xmlns:a16="http://schemas.microsoft.com/office/drawing/2014/main" id="{4ECB35C2-7853-46F5-B4D5-F0D09669E7E4}"/>
              </a:ext>
            </a:extLst>
          </p:cNvPr>
          <p:cNvSpPr/>
          <p:nvPr/>
        </p:nvSpPr>
        <p:spPr>
          <a:xfrm rot="18970685">
            <a:off x="11867970" y="56032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1" name="Oval 890">
            <a:extLst>
              <a:ext uri="{FF2B5EF4-FFF2-40B4-BE49-F238E27FC236}">
                <a16:creationId xmlns:a16="http://schemas.microsoft.com/office/drawing/2014/main" id="{1D202415-95AF-4EE3-9B04-3E881BCCD7DA}"/>
              </a:ext>
            </a:extLst>
          </p:cNvPr>
          <p:cNvSpPr/>
          <p:nvPr/>
        </p:nvSpPr>
        <p:spPr>
          <a:xfrm rot="18970685">
            <a:off x="11977925" y="54977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2" name="Oval 891">
            <a:extLst>
              <a:ext uri="{FF2B5EF4-FFF2-40B4-BE49-F238E27FC236}">
                <a16:creationId xmlns:a16="http://schemas.microsoft.com/office/drawing/2014/main" id="{A9352930-60AB-4F49-8F2A-44B812F8AEDB}"/>
              </a:ext>
            </a:extLst>
          </p:cNvPr>
          <p:cNvSpPr/>
          <p:nvPr/>
        </p:nvSpPr>
        <p:spPr>
          <a:xfrm rot="18970685">
            <a:off x="12087881" y="5392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3" name="Oval 892">
            <a:extLst>
              <a:ext uri="{FF2B5EF4-FFF2-40B4-BE49-F238E27FC236}">
                <a16:creationId xmlns:a16="http://schemas.microsoft.com/office/drawing/2014/main" id="{129E606E-BE4B-46F6-9944-89DAACA3C5AC}"/>
              </a:ext>
            </a:extLst>
          </p:cNvPr>
          <p:cNvSpPr/>
          <p:nvPr/>
        </p:nvSpPr>
        <p:spPr>
          <a:xfrm rot="18970685">
            <a:off x="12197836" y="52866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1" name="Oval 870">
            <a:extLst>
              <a:ext uri="{FF2B5EF4-FFF2-40B4-BE49-F238E27FC236}">
                <a16:creationId xmlns:a16="http://schemas.microsoft.com/office/drawing/2014/main" id="{12349D61-48B1-4E22-9EC3-C555A200DA99}"/>
              </a:ext>
            </a:extLst>
          </p:cNvPr>
          <p:cNvSpPr/>
          <p:nvPr/>
        </p:nvSpPr>
        <p:spPr>
          <a:xfrm rot="18970685">
            <a:off x="11775630" y="55070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2" name="Oval 871">
            <a:extLst>
              <a:ext uri="{FF2B5EF4-FFF2-40B4-BE49-F238E27FC236}">
                <a16:creationId xmlns:a16="http://schemas.microsoft.com/office/drawing/2014/main" id="{192E8279-2F0B-4C11-98FE-EC25BB1F2D92}"/>
              </a:ext>
            </a:extLst>
          </p:cNvPr>
          <p:cNvSpPr/>
          <p:nvPr/>
        </p:nvSpPr>
        <p:spPr>
          <a:xfrm rot="18970685">
            <a:off x="11885585" y="54014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3" name="Oval 872">
            <a:extLst>
              <a:ext uri="{FF2B5EF4-FFF2-40B4-BE49-F238E27FC236}">
                <a16:creationId xmlns:a16="http://schemas.microsoft.com/office/drawing/2014/main" id="{35AA9B22-DCA3-4551-97CD-E8DAC166B494}"/>
              </a:ext>
            </a:extLst>
          </p:cNvPr>
          <p:cNvSpPr/>
          <p:nvPr/>
        </p:nvSpPr>
        <p:spPr>
          <a:xfrm rot="18970685">
            <a:off x="11995541" y="52959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4" name="Oval 873">
            <a:extLst>
              <a:ext uri="{FF2B5EF4-FFF2-40B4-BE49-F238E27FC236}">
                <a16:creationId xmlns:a16="http://schemas.microsoft.com/office/drawing/2014/main" id="{22385766-2658-4BA0-9B53-B29D1D23775B}"/>
              </a:ext>
            </a:extLst>
          </p:cNvPr>
          <p:cNvSpPr/>
          <p:nvPr/>
        </p:nvSpPr>
        <p:spPr>
          <a:xfrm rot="18970685">
            <a:off x="12105496" y="51904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5" name="Oval 874">
            <a:extLst>
              <a:ext uri="{FF2B5EF4-FFF2-40B4-BE49-F238E27FC236}">
                <a16:creationId xmlns:a16="http://schemas.microsoft.com/office/drawing/2014/main" id="{93817549-D8B8-4A98-B2BC-E7E1D95FA8AC}"/>
              </a:ext>
            </a:extLst>
          </p:cNvPr>
          <p:cNvSpPr/>
          <p:nvPr/>
        </p:nvSpPr>
        <p:spPr>
          <a:xfrm rot="18970685">
            <a:off x="12215451" y="5084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2" name="Oval 851">
            <a:extLst>
              <a:ext uri="{FF2B5EF4-FFF2-40B4-BE49-F238E27FC236}">
                <a16:creationId xmlns:a16="http://schemas.microsoft.com/office/drawing/2014/main" id="{46C57663-2927-429B-9A09-7D03D408B381}"/>
              </a:ext>
            </a:extLst>
          </p:cNvPr>
          <p:cNvSpPr/>
          <p:nvPr/>
        </p:nvSpPr>
        <p:spPr>
          <a:xfrm rot="18970685">
            <a:off x="11683290" y="54108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3" name="Oval 852">
            <a:extLst>
              <a:ext uri="{FF2B5EF4-FFF2-40B4-BE49-F238E27FC236}">
                <a16:creationId xmlns:a16="http://schemas.microsoft.com/office/drawing/2014/main" id="{0C76BB92-4CAE-4A78-931E-03C8BCAEA34D}"/>
              </a:ext>
            </a:extLst>
          </p:cNvPr>
          <p:cNvSpPr/>
          <p:nvPr/>
        </p:nvSpPr>
        <p:spPr>
          <a:xfrm rot="18970685">
            <a:off x="11793245" y="53052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4" name="Oval 853">
            <a:extLst>
              <a:ext uri="{FF2B5EF4-FFF2-40B4-BE49-F238E27FC236}">
                <a16:creationId xmlns:a16="http://schemas.microsoft.com/office/drawing/2014/main" id="{2E60918A-B14B-40B2-9859-935959760A2F}"/>
              </a:ext>
            </a:extLst>
          </p:cNvPr>
          <p:cNvSpPr/>
          <p:nvPr/>
        </p:nvSpPr>
        <p:spPr>
          <a:xfrm rot="18970685">
            <a:off x="11903201" y="51997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5" name="Oval 854">
            <a:extLst>
              <a:ext uri="{FF2B5EF4-FFF2-40B4-BE49-F238E27FC236}">
                <a16:creationId xmlns:a16="http://schemas.microsoft.com/office/drawing/2014/main" id="{29EB05BA-2EDD-4B16-86AD-C52E0DA8B71D}"/>
              </a:ext>
            </a:extLst>
          </p:cNvPr>
          <p:cNvSpPr/>
          <p:nvPr/>
        </p:nvSpPr>
        <p:spPr>
          <a:xfrm rot="18970685">
            <a:off x="12013156" y="50942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6" name="Oval 855">
            <a:extLst>
              <a:ext uri="{FF2B5EF4-FFF2-40B4-BE49-F238E27FC236}">
                <a16:creationId xmlns:a16="http://schemas.microsoft.com/office/drawing/2014/main" id="{E6239607-BEEA-427E-84A2-5D8927FAAA7F}"/>
              </a:ext>
            </a:extLst>
          </p:cNvPr>
          <p:cNvSpPr/>
          <p:nvPr/>
        </p:nvSpPr>
        <p:spPr>
          <a:xfrm rot="18970685">
            <a:off x="12123111" y="4988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7" name="Oval 856">
            <a:extLst>
              <a:ext uri="{FF2B5EF4-FFF2-40B4-BE49-F238E27FC236}">
                <a16:creationId xmlns:a16="http://schemas.microsoft.com/office/drawing/2014/main" id="{0FDDD572-06A8-436D-B83B-6A8EFBA8A2A0}"/>
              </a:ext>
            </a:extLst>
          </p:cNvPr>
          <p:cNvSpPr/>
          <p:nvPr/>
        </p:nvSpPr>
        <p:spPr>
          <a:xfrm rot="18970685">
            <a:off x="12233066" y="48831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3" name="Oval 832">
            <a:extLst>
              <a:ext uri="{FF2B5EF4-FFF2-40B4-BE49-F238E27FC236}">
                <a16:creationId xmlns:a16="http://schemas.microsoft.com/office/drawing/2014/main" id="{969FE381-7109-45ED-9F47-92EA82A22855}"/>
              </a:ext>
            </a:extLst>
          </p:cNvPr>
          <p:cNvSpPr/>
          <p:nvPr/>
        </p:nvSpPr>
        <p:spPr>
          <a:xfrm rot="18970685">
            <a:off x="11590951" y="5314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4" name="Oval 833">
            <a:extLst>
              <a:ext uri="{FF2B5EF4-FFF2-40B4-BE49-F238E27FC236}">
                <a16:creationId xmlns:a16="http://schemas.microsoft.com/office/drawing/2014/main" id="{6DF25BBE-2EC6-41AD-A291-19153613794A}"/>
              </a:ext>
            </a:extLst>
          </p:cNvPr>
          <p:cNvSpPr/>
          <p:nvPr/>
        </p:nvSpPr>
        <p:spPr>
          <a:xfrm rot="18970685">
            <a:off x="11700906" y="52090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5" name="Oval 834">
            <a:extLst>
              <a:ext uri="{FF2B5EF4-FFF2-40B4-BE49-F238E27FC236}">
                <a16:creationId xmlns:a16="http://schemas.microsoft.com/office/drawing/2014/main" id="{E44ACBCA-F78A-44CD-AE1B-6B7A71CE9869}"/>
              </a:ext>
            </a:extLst>
          </p:cNvPr>
          <p:cNvSpPr/>
          <p:nvPr/>
        </p:nvSpPr>
        <p:spPr>
          <a:xfrm rot="18970685">
            <a:off x="11810862" y="5103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6" name="Oval 835">
            <a:extLst>
              <a:ext uri="{FF2B5EF4-FFF2-40B4-BE49-F238E27FC236}">
                <a16:creationId xmlns:a16="http://schemas.microsoft.com/office/drawing/2014/main" id="{C798893D-2D40-42F8-99F1-9C6B16D0BC9B}"/>
              </a:ext>
            </a:extLst>
          </p:cNvPr>
          <p:cNvSpPr/>
          <p:nvPr/>
        </p:nvSpPr>
        <p:spPr>
          <a:xfrm rot="18970685">
            <a:off x="11920817" y="49980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7" name="Oval 836">
            <a:extLst>
              <a:ext uri="{FF2B5EF4-FFF2-40B4-BE49-F238E27FC236}">
                <a16:creationId xmlns:a16="http://schemas.microsoft.com/office/drawing/2014/main" id="{11D0FF60-DC5E-43BB-BCA2-0C3F29848DED}"/>
              </a:ext>
            </a:extLst>
          </p:cNvPr>
          <p:cNvSpPr/>
          <p:nvPr/>
        </p:nvSpPr>
        <p:spPr>
          <a:xfrm rot="18970685">
            <a:off x="12030772" y="48924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8" name="Oval 837">
            <a:extLst>
              <a:ext uri="{FF2B5EF4-FFF2-40B4-BE49-F238E27FC236}">
                <a16:creationId xmlns:a16="http://schemas.microsoft.com/office/drawing/2014/main" id="{CDBAF596-0B24-4F51-B5E0-CBA7EBCB8186}"/>
              </a:ext>
            </a:extLst>
          </p:cNvPr>
          <p:cNvSpPr/>
          <p:nvPr/>
        </p:nvSpPr>
        <p:spPr>
          <a:xfrm rot="18970685">
            <a:off x="12140727" y="4786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4" name="Oval 813">
            <a:extLst>
              <a:ext uri="{FF2B5EF4-FFF2-40B4-BE49-F238E27FC236}">
                <a16:creationId xmlns:a16="http://schemas.microsoft.com/office/drawing/2014/main" id="{65374CE8-159B-4D76-AD0F-80E0F8F320D1}"/>
              </a:ext>
            </a:extLst>
          </p:cNvPr>
          <p:cNvSpPr/>
          <p:nvPr/>
        </p:nvSpPr>
        <p:spPr>
          <a:xfrm rot="18970685">
            <a:off x="11498611" y="52183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5" name="Oval 814">
            <a:extLst>
              <a:ext uri="{FF2B5EF4-FFF2-40B4-BE49-F238E27FC236}">
                <a16:creationId xmlns:a16="http://schemas.microsoft.com/office/drawing/2014/main" id="{E81559CD-559C-4829-9CC1-A4691C90E2E6}"/>
              </a:ext>
            </a:extLst>
          </p:cNvPr>
          <p:cNvSpPr/>
          <p:nvPr/>
        </p:nvSpPr>
        <p:spPr>
          <a:xfrm rot="18970685">
            <a:off x="11608566" y="51128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6" name="Oval 815">
            <a:extLst>
              <a:ext uri="{FF2B5EF4-FFF2-40B4-BE49-F238E27FC236}">
                <a16:creationId xmlns:a16="http://schemas.microsoft.com/office/drawing/2014/main" id="{2CCB240F-C4BE-4590-868C-03FA78787FC8}"/>
              </a:ext>
            </a:extLst>
          </p:cNvPr>
          <p:cNvSpPr/>
          <p:nvPr/>
        </p:nvSpPr>
        <p:spPr>
          <a:xfrm rot="18970685">
            <a:off x="11718522" y="5007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7" name="Oval 816">
            <a:extLst>
              <a:ext uri="{FF2B5EF4-FFF2-40B4-BE49-F238E27FC236}">
                <a16:creationId xmlns:a16="http://schemas.microsoft.com/office/drawing/2014/main" id="{1AC75B72-F523-4FD0-88CD-307DD3A23A93}"/>
              </a:ext>
            </a:extLst>
          </p:cNvPr>
          <p:cNvSpPr/>
          <p:nvPr/>
        </p:nvSpPr>
        <p:spPr>
          <a:xfrm rot="18970685">
            <a:off x="11828477" y="49017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8" name="Oval 817">
            <a:extLst>
              <a:ext uri="{FF2B5EF4-FFF2-40B4-BE49-F238E27FC236}">
                <a16:creationId xmlns:a16="http://schemas.microsoft.com/office/drawing/2014/main" id="{F1F88B94-B028-489B-87B9-3554D7AC8A7D}"/>
              </a:ext>
            </a:extLst>
          </p:cNvPr>
          <p:cNvSpPr/>
          <p:nvPr/>
        </p:nvSpPr>
        <p:spPr>
          <a:xfrm rot="18970685">
            <a:off x="11938432" y="479627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9" name="Oval 818">
            <a:extLst>
              <a:ext uri="{FF2B5EF4-FFF2-40B4-BE49-F238E27FC236}">
                <a16:creationId xmlns:a16="http://schemas.microsoft.com/office/drawing/2014/main" id="{062DF6D0-2392-43D2-9C34-3E30E154351A}"/>
              </a:ext>
            </a:extLst>
          </p:cNvPr>
          <p:cNvSpPr/>
          <p:nvPr/>
        </p:nvSpPr>
        <p:spPr>
          <a:xfrm rot="18970685">
            <a:off x="12048387" y="46907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20" name="Oval 819">
            <a:extLst>
              <a:ext uri="{FF2B5EF4-FFF2-40B4-BE49-F238E27FC236}">
                <a16:creationId xmlns:a16="http://schemas.microsoft.com/office/drawing/2014/main" id="{79C06750-DAC5-43B3-880D-EA9393FED0D2}"/>
              </a:ext>
            </a:extLst>
          </p:cNvPr>
          <p:cNvSpPr/>
          <p:nvPr/>
        </p:nvSpPr>
        <p:spPr>
          <a:xfrm rot="18970685">
            <a:off x="12158342" y="45852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5" name="Oval 794">
            <a:extLst>
              <a:ext uri="{FF2B5EF4-FFF2-40B4-BE49-F238E27FC236}">
                <a16:creationId xmlns:a16="http://schemas.microsoft.com/office/drawing/2014/main" id="{8A2D71DE-C609-4CA7-8891-D0F9D0D24767}"/>
              </a:ext>
            </a:extLst>
          </p:cNvPr>
          <p:cNvSpPr/>
          <p:nvPr/>
        </p:nvSpPr>
        <p:spPr>
          <a:xfrm rot="18970685">
            <a:off x="11406272" y="51221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6" name="Oval 795">
            <a:extLst>
              <a:ext uri="{FF2B5EF4-FFF2-40B4-BE49-F238E27FC236}">
                <a16:creationId xmlns:a16="http://schemas.microsoft.com/office/drawing/2014/main" id="{F741CF0C-528A-496B-9445-10FB36016B3A}"/>
              </a:ext>
            </a:extLst>
          </p:cNvPr>
          <p:cNvSpPr/>
          <p:nvPr/>
        </p:nvSpPr>
        <p:spPr>
          <a:xfrm rot="18970685">
            <a:off x="11516227" y="50166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7" name="Oval 796">
            <a:extLst>
              <a:ext uri="{FF2B5EF4-FFF2-40B4-BE49-F238E27FC236}">
                <a16:creationId xmlns:a16="http://schemas.microsoft.com/office/drawing/2014/main" id="{D512105E-FEE2-4480-8377-5B134EAF0B4C}"/>
              </a:ext>
            </a:extLst>
          </p:cNvPr>
          <p:cNvSpPr/>
          <p:nvPr/>
        </p:nvSpPr>
        <p:spPr>
          <a:xfrm rot="18970685">
            <a:off x="11626183" y="4911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8" name="Oval 797">
            <a:extLst>
              <a:ext uri="{FF2B5EF4-FFF2-40B4-BE49-F238E27FC236}">
                <a16:creationId xmlns:a16="http://schemas.microsoft.com/office/drawing/2014/main" id="{50E2BA7B-FDFF-41A7-A360-2C75C872C09C}"/>
              </a:ext>
            </a:extLst>
          </p:cNvPr>
          <p:cNvSpPr/>
          <p:nvPr/>
        </p:nvSpPr>
        <p:spPr>
          <a:xfrm rot="18970685">
            <a:off x="11736138" y="48055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9" name="Oval 798">
            <a:extLst>
              <a:ext uri="{FF2B5EF4-FFF2-40B4-BE49-F238E27FC236}">
                <a16:creationId xmlns:a16="http://schemas.microsoft.com/office/drawing/2014/main" id="{7AEE39AE-5246-47A7-B81E-19929C56C7DD}"/>
              </a:ext>
            </a:extLst>
          </p:cNvPr>
          <p:cNvSpPr/>
          <p:nvPr/>
        </p:nvSpPr>
        <p:spPr>
          <a:xfrm rot="18970685">
            <a:off x="11846093" y="47000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0" name="Oval 799">
            <a:extLst>
              <a:ext uri="{FF2B5EF4-FFF2-40B4-BE49-F238E27FC236}">
                <a16:creationId xmlns:a16="http://schemas.microsoft.com/office/drawing/2014/main" id="{F8251C77-6854-4FFB-8C71-E53CE0467945}"/>
              </a:ext>
            </a:extLst>
          </p:cNvPr>
          <p:cNvSpPr/>
          <p:nvPr/>
        </p:nvSpPr>
        <p:spPr>
          <a:xfrm rot="18970685">
            <a:off x="11956048" y="45945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1" name="Oval 800">
            <a:extLst>
              <a:ext uri="{FF2B5EF4-FFF2-40B4-BE49-F238E27FC236}">
                <a16:creationId xmlns:a16="http://schemas.microsoft.com/office/drawing/2014/main" id="{4E989EAB-5AF1-4175-B426-94F43BD3AC55}"/>
              </a:ext>
            </a:extLst>
          </p:cNvPr>
          <p:cNvSpPr/>
          <p:nvPr/>
        </p:nvSpPr>
        <p:spPr>
          <a:xfrm rot="18970685">
            <a:off x="12066003" y="44890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2" name="Oval 801">
            <a:extLst>
              <a:ext uri="{FF2B5EF4-FFF2-40B4-BE49-F238E27FC236}">
                <a16:creationId xmlns:a16="http://schemas.microsoft.com/office/drawing/2014/main" id="{821DF659-B3ED-429D-91F1-ECCD9DCAE8DC}"/>
              </a:ext>
            </a:extLst>
          </p:cNvPr>
          <p:cNvSpPr/>
          <p:nvPr/>
        </p:nvSpPr>
        <p:spPr>
          <a:xfrm rot="18970685">
            <a:off x="12175959" y="43834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6" name="Oval 775">
            <a:extLst>
              <a:ext uri="{FF2B5EF4-FFF2-40B4-BE49-F238E27FC236}">
                <a16:creationId xmlns:a16="http://schemas.microsoft.com/office/drawing/2014/main" id="{D7692A61-67C6-4088-9056-EE67FC2C9562}"/>
              </a:ext>
            </a:extLst>
          </p:cNvPr>
          <p:cNvSpPr/>
          <p:nvPr/>
        </p:nvSpPr>
        <p:spPr>
          <a:xfrm rot="18970685">
            <a:off x="11313932" y="50259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7" name="Oval 776">
            <a:extLst>
              <a:ext uri="{FF2B5EF4-FFF2-40B4-BE49-F238E27FC236}">
                <a16:creationId xmlns:a16="http://schemas.microsoft.com/office/drawing/2014/main" id="{29218B52-FCA0-4C64-9E9F-C98DACFEB09E}"/>
              </a:ext>
            </a:extLst>
          </p:cNvPr>
          <p:cNvSpPr/>
          <p:nvPr/>
        </p:nvSpPr>
        <p:spPr>
          <a:xfrm rot="18970685">
            <a:off x="11423887" y="49204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8" name="Oval 777">
            <a:extLst>
              <a:ext uri="{FF2B5EF4-FFF2-40B4-BE49-F238E27FC236}">
                <a16:creationId xmlns:a16="http://schemas.microsoft.com/office/drawing/2014/main" id="{EC14C31C-0230-4583-AD30-B4CC22AF1642}"/>
              </a:ext>
            </a:extLst>
          </p:cNvPr>
          <p:cNvSpPr/>
          <p:nvPr/>
        </p:nvSpPr>
        <p:spPr>
          <a:xfrm rot="18970685">
            <a:off x="11533843" y="48148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9" name="Oval 778">
            <a:extLst>
              <a:ext uri="{FF2B5EF4-FFF2-40B4-BE49-F238E27FC236}">
                <a16:creationId xmlns:a16="http://schemas.microsoft.com/office/drawing/2014/main" id="{6A25C2A9-F637-4723-A192-6D9BF2185A05}"/>
              </a:ext>
            </a:extLst>
          </p:cNvPr>
          <p:cNvSpPr/>
          <p:nvPr/>
        </p:nvSpPr>
        <p:spPr>
          <a:xfrm rot="18970685">
            <a:off x="11643798" y="470936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0" name="Oval 779">
            <a:extLst>
              <a:ext uri="{FF2B5EF4-FFF2-40B4-BE49-F238E27FC236}">
                <a16:creationId xmlns:a16="http://schemas.microsoft.com/office/drawing/2014/main" id="{13A58DA4-DB1F-4C20-AF00-968CC8F291FE}"/>
              </a:ext>
            </a:extLst>
          </p:cNvPr>
          <p:cNvSpPr/>
          <p:nvPr/>
        </p:nvSpPr>
        <p:spPr>
          <a:xfrm rot="18970685">
            <a:off x="11753753" y="460383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1" name="Oval 780">
            <a:extLst>
              <a:ext uri="{FF2B5EF4-FFF2-40B4-BE49-F238E27FC236}">
                <a16:creationId xmlns:a16="http://schemas.microsoft.com/office/drawing/2014/main" id="{B4055CB2-5D97-46DF-87B8-E0AAC3356E24}"/>
              </a:ext>
            </a:extLst>
          </p:cNvPr>
          <p:cNvSpPr/>
          <p:nvPr/>
        </p:nvSpPr>
        <p:spPr>
          <a:xfrm rot="18970685">
            <a:off x="11863708" y="4498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2" name="Oval 781">
            <a:extLst>
              <a:ext uri="{FF2B5EF4-FFF2-40B4-BE49-F238E27FC236}">
                <a16:creationId xmlns:a16="http://schemas.microsoft.com/office/drawing/2014/main" id="{C4C0042D-0B3E-4A6F-919F-4ECEC810979D}"/>
              </a:ext>
            </a:extLst>
          </p:cNvPr>
          <p:cNvSpPr/>
          <p:nvPr/>
        </p:nvSpPr>
        <p:spPr>
          <a:xfrm rot="18970685">
            <a:off x="11973663" y="43927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3" name="Oval 782">
            <a:extLst>
              <a:ext uri="{FF2B5EF4-FFF2-40B4-BE49-F238E27FC236}">
                <a16:creationId xmlns:a16="http://schemas.microsoft.com/office/drawing/2014/main" id="{298A6F27-993D-4A2D-B041-400757BD0B01}"/>
              </a:ext>
            </a:extLst>
          </p:cNvPr>
          <p:cNvSpPr/>
          <p:nvPr/>
        </p:nvSpPr>
        <p:spPr>
          <a:xfrm rot="18970685">
            <a:off x="12083619" y="42872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4" name="Oval 783">
            <a:extLst>
              <a:ext uri="{FF2B5EF4-FFF2-40B4-BE49-F238E27FC236}">
                <a16:creationId xmlns:a16="http://schemas.microsoft.com/office/drawing/2014/main" id="{2CB48AF4-5E64-4AB0-9FED-833EB1FE7C31}"/>
              </a:ext>
            </a:extLst>
          </p:cNvPr>
          <p:cNvSpPr/>
          <p:nvPr/>
        </p:nvSpPr>
        <p:spPr>
          <a:xfrm rot="18970685">
            <a:off x="12193574" y="41817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57" name="Oval 756">
            <a:extLst>
              <a:ext uri="{FF2B5EF4-FFF2-40B4-BE49-F238E27FC236}">
                <a16:creationId xmlns:a16="http://schemas.microsoft.com/office/drawing/2014/main" id="{62783EF4-FF96-4144-BF06-55A966893C86}"/>
              </a:ext>
            </a:extLst>
          </p:cNvPr>
          <p:cNvSpPr/>
          <p:nvPr/>
        </p:nvSpPr>
        <p:spPr>
          <a:xfrm rot="18970685">
            <a:off x="11221592" y="49297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418DDE84-CCC2-4345-BBC3-A55A1ED43F6E}"/>
              </a:ext>
            </a:extLst>
          </p:cNvPr>
          <p:cNvSpPr/>
          <p:nvPr/>
        </p:nvSpPr>
        <p:spPr>
          <a:xfrm rot="18970685">
            <a:off x="11331547" y="48241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771F4DCC-47CD-4C15-BAB3-D55B8FFFD380}"/>
              </a:ext>
            </a:extLst>
          </p:cNvPr>
          <p:cNvSpPr/>
          <p:nvPr/>
        </p:nvSpPr>
        <p:spPr>
          <a:xfrm rot="18970685">
            <a:off x="11441503" y="471867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68901499-6EFA-48AD-8612-223922B42191}"/>
              </a:ext>
            </a:extLst>
          </p:cNvPr>
          <p:cNvSpPr/>
          <p:nvPr/>
        </p:nvSpPr>
        <p:spPr>
          <a:xfrm rot="18970685">
            <a:off x="11551458" y="461314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01B38BF8-1619-4B0F-85BF-E2F0AF8CE94B}"/>
              </a:ext>
            </a:extLst>
          </p:cNvPr>
          <p:cNvSpPr/>
          <p:nvPr/>
        </p:nvSpPr>
        <p:spPr>
          <a:xfrm rot="18970685">
            <a:off x="11661413" y="45076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43406C30-9621-4E9E-8BD3-73597D923038}"/>
              </a:ext>
            </a:extLst>
          </p:cNvPr>
          <p:cNvSpPr/>
          <p:nvPr/>
        </p:nvSpPr>
        <p:spPr>
          <a:xfrm rot="18970685">
            <a:off x="11771368" y="440209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F396F2CD-CC45-4D14-B92E-407D29DCCE78}"/>
              </a:ext>
            </a:extLst>
          </p:cNvPr>
          <p:cNvSpPr/>
          <p:nvPr/>
        </p:nvSpPr>
        <p:spPr>
          <a:xfrm rot="18970685">
            <a:off x="11881323" y="42965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CCAF335D-B630-46B3-8CB4-19F26B6302A8}"/>
              </a:ext>
            </a:extLst>
          </p:cNvPr>
          <p:cNvSpPr/>
          <p:nvPr/>
        </p:nvSpPr>
        <p:spPr>
          <a:xfrm rot="18970685">
            <a:off x="11991279" y="41910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1710B7CE-41F5-4720-996C-E6FBC13140DD}"/>
              </a:ext>
            </a:extLst>
          </p:cNvPr>
          <p:cNvSpPr/>
          <p:nvPr/>
        </p:nvSpPr>
        <p:spPr>
          <a:xfrm rot="18970685">
            <a:off x="12101234" y="40855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9A646D2-E9A5-4F62-ABDE-BB14AA2131D5}"/>
              </a:ext>
            </a:extLst>
          </p:cNvPr>
          <p:cNvSpPr/>
          <p:nvPr/>
        </p:nvSpPr>
        <p:spPr>
          <a:xfrm rot="18970685">
            <a:off x="12211189" y="39799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D128CAC-84E1-47DE-AD12-FD0718DF7334}"/>
              </a:ext>
            </a:extLst>
          </p:cNvPr>
          <p:cNvSpPr/>
          <p:nvPr/>
        </p:nvSpPr>
        <p:spPr>
          <a:xfrm rot="18970685">
            <a:off x="11129253" y="48335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63E63396-09B3-4E75-9BCC-A40480549469}"/>
              </a:ext>
            </a:extLst>
          </p:cNvPr>
          <p:cNvSpPr/>
          <p:nvPr/>
        </p:nvSpPr>
        <p:spPr>
          <a:xfrm rot="18970685">
            <a:off x="11239208" y="47279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1BE5C7FB-2EA6-48EF-A0F1-73295768F9B9}"/>
              </a:ext>
            </a:extLst>
          </p:cNvPr>
          <p:cNvSpPr/>
          <p:nvPr/>
        </p:nvSpPr>
        <p:spPr>
          <a:xfrm rot="18970685">
            <a:off x="11349164" y="462245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EC4B9918-D972-4829-8E39-4873A1A56291}"/>
              </a:ext>
            </a:extLst>
          </p:cNvPr>
          <p:cNvSpPr/>
          <p:nvPr/>
        </p:nvSpPr>
        <p:spPr>
          <a:xfrm rot="18970685">
            <a:off x="11459119" y="45169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4BC39BF6-AD7A-4C67-BEB2-F571991A3CBC}"/>
              </a:ext>
            </a:extLst>
          </p:cNvPr>
          <p:cNvSpPr/>
          <p:nvPr/>
        </p:nvSpPr>
        <p:spPr>
          <a:xfrm rot="18970685">
            <a:off x="11569074" y="441140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05A70FED-226B-40F1-B263-B3EF584BBDF0}"/>
              </a:ext>
            </a:extLst>
          </p:cNvPr>
          <p:cNvSpPr/>
          <p:nvPr/>
        </p:nvSpPr>
        <p:spPr>
          <a:xfrm rot="18970685">
            <a:off x="11679029" y="43058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720FED37-6AE6-477A-A7CD-39F8A7473296}"/>
              </a:ext>
            </a:extLst>
          </p:cNvPr>
          <p:cNvSpPr/>
          <p:nvPr/>
        </p:nvSpPr>
        <p:spPr>
          <a:xfrm rot="18970685">
            <a:off x="11788984" y="42003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27B61FB8-2A80-42B7-80AF-EF70D68587EC}"/>
              </a:ext>
            </a:extLst>
          </p:cNvPr>
          <p:cNvSpPr/>
          <p:nvPr/>
        </p:nvSpPr>
        <p:spPr>
          <a:xfrm rot="18970685">
            <a:off x="11898940" y="40948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FF76770-B45A-4E92-A321-DC0AA8A5CECF}"/>
              </a:ext>
            </a:extLst>
          </p:cNvPr>
          <p:cNvSpPr/>
          <p:nvPr/>
        </p:nvSpPr>
        <p:spPr>
          <a:xfrm rot="18970685">
            <a:off x="12008895" y="39892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A624AA04-A1A4-4052-ADA5-0F151B6E8BA1}"/>
              </a:ext>
            </a:extLst>
          </p:cNvPr>
          <p:cNvSpPr/>
          <p:nvPr/>
        </p:nvSpPr>
        <p:spPr>
          <a:xfrm rot="18970685">
            <a:off x="12118850" y="38837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40AE6807-7EA1-453A-A339-7EE8C6E88E49}"/>
              </a:ext>
            </a:extLst>
          </p:cNvPr>
          <p:cNvSpPr/>
          <p:nvPr/>
        </p:nvSpPr>
        <p:spPr>
          <a:xfrm rot="18970685">
            <a:off x="12228805" y="37782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137AB452-0300-43C1-A857-DC0B0657DB69}"/>
              </a:ext>
            </a:extLst>
          </p:cNvPr>
          <p:cNvSpPr/>
          <p:nvPr/>
        </p:nvSpPr>
        <p:spPr>
          <a:xfrm rot="18970685">
            <a:off x="11036913" y="47372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6666B54D-A775-4F0B-9695-E9B15B328EFE}"/>
              </a:ext>
            </a:extLst>
          </p:cNvPr>
          <p:cNvSpPr/>
          <p:nvPr/>
        </p:nvSpPr>
        <p:spPr>
          <a:xfrm rot="18970685">
            <a:off x="11146868" y="46317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4B8AB931-3663-47FC-AE1E-136DA4AD8C7D}"/>
              </a:ext>
            </a:extLst>
          </p:cNvPr>
          <p:cNvSpPr/>
          <p:nvPr/>
        </p:nvSpPr>
        <p:spPr>
          <a:xfrm rot="18970685">
            <a:off x="11256824" y="452623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E7883878-0CAF-420F-B722-7F8D2662B24C}"/>
              </a:ext>
            </a:extLst>
          </p:cNvPr>
          <p:cNvSpPr/>
          <p:nvPr/>
        </p:nvSpPr>
        <p:spPr>
          <a:xfrm rot="18970685">
            <a:off x="11366779" y="44207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8C29A917-91D1-4479-B8AE-390684243CFD}"/>
              </a:ext>
            </a:extLst>
          </p:cNvPr>
          <p:cNvSpPr/>
          <p:nvPr/>
        </p:nvSpPr>
        <p:spPr>
          <a:xfrm rot="18970685">
            <a:off x="11476734" y="431518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06B9B9FB-4FCA-4F6B-A708-EA7674D1FCC2}"/>
              </a:ext>
            </a:extLst>
          </p:cNvPr>
          <p:cNvSpPr/>
          <p:nvPr/>
        </p:nvSpPr>
        <p:spPr>
          <a:xfrm rot="18970685">
            <a:off x="11586689" y="42096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DFEC50E2-6EC4-4770-BF66-56867AD74EFA}"/>
              </a:ext>
            </a:extLst>
          </p:cNvPr>
          <p:cNvSpPr/>
          <p:nvPr/>
        </p:nvSpPr>
        <p:spPr>
          <a:xfrm rot="18970685">
            <a:off x="11696644" y="41041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FEEC8F2F-8B6B-460D-92C4-546F42A9A395}"/>
              </a:ext>
            </a:extLst>
          </p:cNvPr>
          <p:cNvSpPr/>
          <p:nvPr/>
        </p:nvSpPr>
        <p:spPr>
          <a:xfrm rot="18970685">
            <a:off x="11806600" y="39986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F6706BED-0094-4F67-B2E6-A75BB8805349}"/>
              </a:ext>
            </a:extLst>
          </p:cNvPr>
          <p:cNvSpPr/>
          <p:nvPr/>
        </p:nvSpPr>
        <p:spPr>
          <a:xfrm rot="18970685">
            <a:off x="11916555" y="38930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64BB73EF-1385-463D-848C-DE68495BB92C}"/>
              </a:ext>
            </a:extLst>
          </p:cNvPr>
          <p:cNvSpPr/>
          <p:nvPr/>
        </p:nvSpPr>
        <p:spPr>
          <a:xfrm rot="18970685">
            <a:off x="12026510" y="37875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F522937-727F-4475-BABF-765A539606FE}"/>
              </a:ext>
            </a:extLst>
          </p:cNvPr>
          <p:cNvSpPr/>
          <p:nvPr/>
        </p:nvSpPr>
        <p:spPr>
          <a:xfrm rot="18970685">
            <a:off x="12136465" y="36820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3E045BC3-54B9-42E9-A87E-34ED86437C75}"/>
              </a:ext>
            </a:extLst>
          </p:cNvPr>
          <p:cNvSpPr/>
          <p:nvPr/>
        </p:nvSpPr>
        <p:spPr>
          <a:xfrm rot="18970685">
            <a:off x="10944573" y="464106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5A022F75-0ABE-4862-9554-DE0E27A7E197}"/>
              </a:ext>
            </a:extLst>
          </p:cNvPr>
          <p:cNvSpPr/>
          <p:nvPr/>
        </p:nvSpPr>
        <p:spPr>
          <a:xfrm rot="18970685">
            <a:off x="11054528" y="45355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1DA0A2C-30FD-49B3-ACD3-FBE8A96B85E6}"/>
              </a:ext>
            </a:extLst>
          </p:cNvPr>
          <p:cNvSpPr/>
          <p:nvPr/>
        </p:nvSpPr>
        <p:spPr>
          <a:xfrm rot="18970685">
            <a:off x="11164484" y="44300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809A4EEB-0055-45E8-AAB9-D9D5362D5131}"/>
              </a:ext>
            </a:extLst>
          </p:cNvPr>
          <p:cNvSpPr/>
          <p:nvPr/>
        </p:nvSpPr>
        <p:spPr>
          <a:xfrm rot="18970685">
            <a:off x="11274439" y="43244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A9B7422B-9889-4603-8027-F956A67046DD}"/>
              </a:ext>
            </a:extLst>
          </p:cNvPr>
          <p:cNvSpPr/>
          <p:nvPr/>
        </p:nvSpPr>
        <p:spPr>
          <a:xfrm rot="18970685">
            <a:off x="11384394" y="421896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6748135-3607-4539-A8FF-E2992D5C1256}"/>
              </a:ext>
            </a:extLst>
          </p:cNvPr>
          <p:cNvSpPr/>
          <p:nvPr/>
        </p:nvSpPr>
        <p:spPr>
          <a:xfrm rot="18970685">
            <a:off x="11494349" y="41134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57FF40AB-40B9-4E90-A224-5280AE2C146B}"/>
              </a:ext>
            </a:extLst>
          </p:cNvPr>
          <p:cNvSpPr/>
          <p:nvPr/>
        </p:nvSpPr>
        <p:spPr>
          <a:xfrm rot="18970685">
            <a:off x="11604304" y="40079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BC746F9E-0A05-486B-AD9F-C86E794B35E9}"/>
              </a:ext>
            </a:extLst>
          </p:cNvPr>
          <p:cNvSpPr/>
          <p:nvPr/>
        </p:nvSpPr>
        <p:spPr>
          <a:xfrm rot="18970685">
            <a:off x="11714260" y="39023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CFBB7692-67B4-4779-B662-D04F206430D1}"/>
              </a:ext>
            </a:extLst>
          </p:cNvPr>
          <p:cNvSpPr/>
          <p:nvPr/>
        </p:nvSpPr>
        <p:spPr>
          <a:xfrm rot="18970685">
            <a:off x="11824215" y="37968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CB59EE5-C201-4813-B134-E6538990B599}"/>
              </a:ext>
            </a:extLst>
          </p:cNvPr>
          <p:cNvSpPr/>
          <p:nvPr/>
        </p:nvSpPr>
        <p:spPr>
          <a:xfrm rot="18970685">
            <a:off x="11934170" y="36913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7A1BBF31-6F97-4166-A580-F22EAC9FD483}"/>
              </a:ext>
            </a:extLst>
          </p:cNvPr>
          <p:cNvSpPr/>
          <p:nvPr/>
        </p:nvSpPr>
        <p:spPr>
          <a:xfrm rot="18970685">
            <a:off x="12044125" y="35858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B7EBD2F8-200E-4729-AB10-F3944E913EB1}"/>
              </a:ext>
            </a:extLst>
          </p:cNvPr>
          <p:cNvSpPr/>
          <p:nvPr/>
        </p:nvSpPr>
        <p:spPr>
          <a:xfrm rot="18970685">
            <a:off x="12154080" y="34802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E10CCCAE-C75D-4F8E-8C45-7B90FDC0D190}"/>
              </a:ext>
            </a:extLst>
          </p:cNvPr>
          <p:cNvSpPr/>
          <p:nvPr/>
        </p:nvSpPr>
        <p:spPr>
          <a:xfrm rot="18970685">
            <a:off x="10812210" y="45457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73FC1EEC-7D77-48ED-83D3-E3233762F3F9}"/>
              </a:ext>
            </a:extLst>
          </p:cNvPr>
          <p:cNvSpPr/>
          <p:nvPr/>
        </p:nvSpPr>
        <p:spPr>
          <a:xfrm rot="18970685">
            <a:off x="10922165" y="44402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D0D1AE39-041B-4DC5-8B4F-8DE8C4F0E12F}"/>
              </a:ext>
            </a:extLst>
          </p:cNvPr>
          <p:cNvSpPr/>
          <p:nvPr/>
        </p:nvSpPr>
        <p:spPr>
          <a:xfrm rot="18970685">
            <a:off x="11032121" y="43346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8EE4680-8ECE-4C22-91F0-75211790945D}"/>
              </a:ext>
            </a:extLst>
          </p:cNvPr>
          <p:cNvSpPr/>
          <p:nvPr/>
        </p:nvSpPr>
        <p:spPr>
          <a:xfrm rot="18970685">
            <a:off x="11142076" y="42291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BD1503F4-81DD-4489-A7BD-71547982DFCD}"/>
              </a:ext>
            </a:extLst>
          </p:cNvPr>
          <p:cNvSpPr/>
          <p:nvPr/>
        </p:nvSpPr>
        <p:spPr>
          <a:xfrm rot="18970685">
            <a:off x="11252031" y="41236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9D212CA3-C0BE-4E9F-9A10-C8F8146E8BB2}"/>
              </a:ext>
            </a:extLst>
          </p:cNvPr>
          <p:cNvSpPr/>
          <p:nvPr/>
        </p:nvSpPr>
        <p:spPr>
          <a:xfrm rot="18970685">
            <a:off x="11361986" y="4018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3DFA1928-A625-4499-9CD9-0AD02758D087}"/>
              </a:ext>
            </a:extLst>
          </p:cNvPr>
          <p:cNvSpPr/>
          <p:nvPr/>
        </p:nvSpPr>
        <p:spPr>
          <a:xfrm rot="18970685">
            <a:off x="11471941" y="39125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A0754A0-1F2F-4DC5-9267-F510C423147D}"/>
              </a:ext>
            </a:extLst>
          </p:cNvPr>
          <p:cNvSpPr/>
          <p:nvPr/>
        </p:nvSpPr>
        <p:spPr>
          <a:xfrm rot="18970685">
            <a:off x="11581897" y="38070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5F242D0F-A369-4DFD-B773-9465240421F2}"/>
              </a:ext>
            </a:extLst>
          </p:cNvPr>
          <p:cNvSpPr/>
          <p:nvPr/>
        </p:nvSpPr>
        <p:spPr>
          <a:xfrm rot="18970685">
            <a:off x="11691852" y="370152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9B5AB1C7-1425-47CF-9C72-9F1EBDC0FF3A}"/>
              </a:ext>
            </a:extLst>
          </p:cNvPr>
          <p:cNvSpPr/>
          <p:nvPr/>
        </p:nvSpPr>
        <p:spPr>
          <a:xfrm rot="18970685">
            <a:off x="11801807" y="35960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BE2F83E8-A300-4780-A754-2B29D015CFC9}"/>
              </a:ext>
            </a:extLst>
          </p:cNvPr>
          <p:cNvSpPr/>
          <p:nvPr/>
        </p:nvSpPr>
        <p:spPr>
          <a:xfrm rot="18970685">
            <a:off x="11911762" y="34904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7E826E8B-6959-4CFA-B8DF-4CB384385F43}"/>
              </a:ext>
            </a:extLst>
          </p:cNvPr>
          <p:cNvSpPr/>
          <p:nvPr/>
        </p:nvSpPr>
        <p:spPr>
          <a:xfrm rot="18970685">
            <a:off x="12021717" y="33849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CE8BF466-FE2A-41BE-A2A9-D8CF4A0634E7}"/>
              </a:ext>
            </a:extLst>
          </p:cNvPr>
          <p:cNvSpPr/>
          <p:nvPr/>
        </p:nvSpPr>
        <p:spPr>
          <a:xfrm rot="18970685">
            <a:off x="12131673" y="32794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B47EE07-591E-4702-8D2B-A7C1CC5D0FCE}"/>
              </a:ext>
            </a:extLst>
          </p:cNvPr>
          <p:cNvSpPr/>
          <p:nvPr/>
        </p:nvSpPr>
        <p:spPr>
          <a:xfrm>
            <a:off x="3462338" y="2100263"/>
            <a:ext cx="5991224" cy="2219325"/>
          </a:xfrm>
          <a:prstGeom prst="rect">
            <a:avLst/>
          </a:prstGeom>
          <a:noFill/>
          <a:ln w="38100">
            <a:solidFill>
              <a:schemeClr val="bg1"/>
            </a:solidFill>
          </a:ln>
          <a:effectLst>
            <a:outerShdw blurRad="63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844673-C788-4667-882C-5C49E10FA12D}"/>
              </a:ext>
            </a:extLst>
          </p:cNvPr>
          <p:cNvSpPr txBox="1"/>
          <p:nvPr/>
        </p:nvSpPr>
        <p:spPr>
          <a:xfrm>
            <a:off x="4195763" y="2233613"/>
            <a:ext cx="4524375" cy="1323439"/>
          </a:xfrm>
          <a:prstGeom prst="rect">
            <a:avLst/>
          </a:prstGeom>
          <a:noFill/>
        </p:spPr>
        <p:txBody>
          <a:bodyPr wrap="square" rtlCol="0">
            <a:spAutoFit/>
          </a:bodyPr>
          <a:lstStyle/>
          <a:p>
            <a:pPr algn="ctr"/>
            <a:r>
              <a:rPr lang="en-US" sz="8000" b="1" spc="-100" dirty="0">
                <a:solidFill>
                  <a:schemeClr val="bg1"/>
                </a:solidFill>
              </a:rPr>
              <a:t>simplicity</a:t>
            </a:r>
          </a:p>
        </p:txBody>
      </p:sp>
      <p:sp>
        <p:nvSpPr>
          <p:cNvPr id="6" name="TextBox 5">
            <a:extLst>
              <a:ext uri="{FF2B5EF4-FFF2-40B4-BE49-F238E27FC236}">
                <a16:creationId xmlns:a16="http://schemas.microsoft.com/office/drawing/2014/main" id="{053D7E04-9621-4DE7-A5A7-6EC3EA1BA052}"/>
              </a:ext>
            </a:extLst>
          </p:cNvPr>
          <p:cNvSpPr txBox="1"/>
          <p:nvPr/>
        </p:nvSpPr>
        <p:spPr>
          <a:xfrm>
            <a:off x="4195763" y="3404830"/>
            <a:ext cx="4524375" cy="400110"/>
          </a:xfrm>
          <a:prstGeom prst="rect">
            <a:avLst/>
          </a:prstGeom>
          <a:noFill/>
        </p:spPr>
        <p:txBody>
          <a:bodyPr wrap="square" rtlCol="0">
            <a:spAutoFit/>
          </a:bodyPr>
          <a:lstStyle/>
          <a:p>
            <a:pPr algn="ctr"/>
            <a:r>
              <a:rPr lang="en-US" sz="2000" b="1" dirty="0">
                <a:solidFill>
                  <a:schemeClr val="bg1"/>
                </a:solidFill>
              </a:rPr>
              <a:t>EXPLORE THE WORLD OF SIMPLICITY</a:t>
            </a:r>
          </a:p>
        </p:txBody>
      </p:sp>
      <p:sp>
        <p:nvSpPr>
          <p:cNvPr id="13" name="Freeform: Shape 12">
            <a:extLst>
              <a:ext uri="{FF2B5EF4-FFF2-40B4-BE49-F238E27FC236}">
                <a16:creationId xmlns:a16="http://schemas.microsoft.com/office/drawing/2014/main" id="{F2837AE3-553D-4856-B6E2-E71E061B77E5}"/>
              </a:ext>
            </a:extLst>
          </p:cNvPr>
          <p:cNvSpPr/>
          <p:nvPr/>
        </p:nvSpPr>
        <p:spPr>
          <a:xfrm>
            <a:off x="1" y="3614739"/>
            <a:ext cx="3552824" cy="3243263"/>
          </a:xfrm>
          <a:custGeom>
            <a:avLst/>
            <a:gdLst>
              <a:gd name="connsiteX0" fmla="*/ 14286 w 3552824"/>
              <a:gd name="connsiteY0" fmla="*/ 0 h 3243263"/>
              <a:gd name="connsiteX1" fmla="*/ 862011 w 3552824"/>
              <a:gd name="connsiteY1" fmla="*/ 2281237 h 3243263"/>
              <a:gd name="connsiteX2" fmla="*/ 3552824 w 3552824"/>
              <a:gd name="connsiteY2" fmla="*/ 3243262 h 3243263"/>
              <a:gd name="connsiteX3" fmla="*/ 3552819 w 3552824"/>
              <a:gd name="connsiteY3" fmla="*/ 3243263 h 3243263"/>
              <a:gd name="connsiteX4" fmla="*/ 0 w 3552824"/>
              <a:gd name="connsiteY4" fmla="*/ 3243263 h 3243263"/>
              <a:gd name="connsiteX5" fmla="*/ 0 w 3552824"/>
              <a:gd name="connsiteY5" fmla="*/ 33651 h 324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2824" h="3243263">
                <a:moveTo>
                  <a:pt x="14286" y="0"/>
                </a:moveTo>
                <a:cubicBezTo>
                  <a:pt x="1777999" y="588962"/>
                  <a:pt x="312736" y="1692275"/>
                  <a:pt x="862011" y="2281237"/>
                </a:cubicBezTo>
                <a:cubicBezTo>
                  <a:pt x="1692274" y="3035300"/>
                  <a:pt x="3189286" y="2370137"/>
                  <a:pt x="3552824" y="3243262"/>
                </a:cubicBezTo>
                <a:lnTo>
                  <a:pt x="3552819" y="3243263"/>
                </a:lnTo>
                <a:lnTo>
                  <a:pt x="0" y="3243263"/>
                </a:lnTo>
                <a:lnTo>
                  <a:pt x="0" y="33651"/>
                </a:lnTo>
                <a:close/>
              </a:path>
            </a:pathLst>
          </a:custGeom>
          <a:solidFill>
            <a:srgbClr val="FF6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8B08489-3D85-409B-8F55-238DFC7FEC61}"/>
              </a:ext>
            </a:extLst>
          </p:cNvPr>
          <p:cNvSpPr/>
          <p:nvPr/>
        </p:nvSpPr>
        <p:spPr>
          <a:xfrm rot="10800000">
            <a:off x="8639177" y="0"/>
            <a:ext cx="3552824" cy="5019675"/>
          </a:xfrm>
          <a:custGeom>
            <a:avLst/>
            <a:gdLst>
              <a:gd name="connsiteX0" fmla="*/ 14286 w 3552824"/>
              <a:gd name="connsiteY0" fmla="*/ 0 h 3243263"/>
              <a:gd name="connsiteX1" fmla="*/ 862011 w 3552824"/>
              <a:gd name="connsiteY1" fmla="*/ 2281237 h 3243263"/>
              <a:gd name="connsiteX2" fmla="*/ 3552824 w 3552824"/>
              <a:gd name="connsiteY2" fmla="*/ 3243262 h 3243263"/>
              <a:gd name="connsiteX3" fmla="*/ 3552819 w 3552824"/>
              <a:gd name="connsiteY3" fmla="*/ 3243263 h 3243263"/>
              <a:gd name="connsiteX4" fmla="*/ 0 w 3552824"/>
              <a:gd name="connsiteY4" fmla="*/ 3243263 h 3243263"/>
              <a:gd name="connsiteX5" fmla="*/ 0 w 3552824"/>
              <a:gd name="connsiteY5" fmla="*/ 33651 h 3243263"/>
              <a:gd name="connsiteX0" fmla="*/ 14286 w 3552824"/>
              <a:gd name="connsiteY0" fmla="*/ 0 h 3243263"/>
              <a:gd name="connsiteX1" fmla="*/ 862011 w 3552824"/>
              <a:gd name="connsiteY1" fmla="*/ 2281237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4" h="3243263">
                <a:moveTo>
                  <a:pt x="14286" y="0"/>
                </a:moveTo>
                <a:cubicBezTo>
                  <a:pt x="1720849" y="490495"/>
                  <a:pt x="350836" y="1673812"/>
                  <a:pt x="862011" y="2219695"/>
                </a:cubicBezTo>
                <a:cubicBezTo>
                  <a:pt x="1329530" y="2681260"/>
                  <a:pt x="2532856" y="2547510"/>
                  <a:pt x="2981325" y="2707847"/>
                </a:cubicBezTo>
                <a:cubicBezTo>
                  <a:pt x="3429794" y="2868185"/>
                  <a:pt x="3430588" y="3164283"/>
                  <a:pt x="3552824" y="3243262"/>
                </a:cubicBezTo>
                <a:cubicBezTo>
                  <a:pt x="3552822" y="3243262"/>
                  <a:pt x="3552821" y="3243263"/>
                  <a:pt x="3552819" y="3243263"/>
                </a:cubicBezTo>
                <a:lnTo>
                  <a:pt x="0" y="3243263"/>
                </a:lnTo>
                <a:lnTo>
                  <a:pt x="0" y="33651"/>
                </a:lnTo>
                <a:lnTo>
                  <a:pt x="14286" y="0"/>
                </a:lnTo>
                <a:close/>
              </a:path>
            </a:pathLst>
          </a:custGeom>
          <a:solidFill>
            <a:srgbClr val="4A86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Graphic 17" descr="Fireworks">
            <a:extLst>
              <a:ext uri="{FF2B5EF4-FFF2-40B4-BE49-F238E27FC236}">
                <a16:creationId xmlns:a16="http://schemas.microsoft.com/office/drawing/2014/main" id="{3CA7DF3D-96E3-425A-ADB8-C8C212C09D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029" y="642936"/>
            <a:ext cx="914400" cy="9144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E3996B-5C26-435C-8B6A-0B441EFFFA5D}"/>
                  </a:ext>
                </a:extLst>
              </p:cNvPr>
              <p:cNvSpPr txBox="1"/>
              <p:nvPr/>
            </p:nvSpPr>
            <p:spPr>
              <a:xfrm>
                <a:off x="294029" y="894962"/>
                <a:ext cx="9144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𝐸</m:t>
                      </m:r>
                      <m:r>
                        <a:rPr lang="en-US" i="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𝑐</m:t>
                          </m:r>
                        </m:e>
                        <m:sup>
                          <m:r>
                            <a:rPr lang="en-US" i="0">
                              <a:solidFill>
                                <a:schemeClr val="bg1"/>
                              </a:solidFill>
                              <a:latin typeface="Cambria Math" panose="02040503050406030204" pitchFamily="18" charset="0"/>
                            </a:rPr>
                            <m:t>2</m:t>
                          </m:r>
                        </m:sup>
                      </m:sSup>
                    </m:oMath>
                  </m:oMathPara>
                </a14:m>
                <a:endParaRPr lang="en-US" dirty="0"/>
              </a:p>
            </p:txBody>
          </p:sp>
        </mc:Choice>
        <mc:Fallback xmlns="">
          <p:sp>
            <p:nvSpPr>
              <p:cNvPr id="16" name="TextBox 15">
                <a:extLst>
                  <a:ext uri="{FF2B5EF4-FFF2-40B4-BE49-F238E27FC236}">
                    <a16:creationId xmlns:a16="http://schemas.microsoft.com/office/drawing/2014/main" id="{16E3996B-5C26-435C-8B6A-0B441EFFFA5D}"/>
                  </a:ext>
                </a:extLst>
              </p:cNvPr>
              <p:cNvSpPr txBox="1">
                <a:spLocks noRot="1" noChangeAspect="1" noMove="1" noResize="1" noEditPoints="1" noAdjustHandles="1" noChangeArrowheads="1" noChangeShapeType="1" noTextEdit="1"/>
              </p:cNvSpPr>
              <p:nvPr/>
            </p:nvSpPr>
            <p:spPr>
              <a:xfrm>
                <a:off x="294029" y="894962"/>
                <a:ext cx="914400" cy="276999"/>
              </a:xfrm>
              <a:prstGeom prst="rect">
                <a:avLst/>
              </a:prstGeom>
              <a:blipFill>
                <a:blip r:embed="rId4"/>
                <a:stretch>
                  <a:fillRect l="-6000" t="-4444" r="-3333" b="-6667"/>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2691EEBD-63B9-4596-90B3-3439D8308C6A}"/>
              </a:ext>
            </a:extLst>
          </p:cNvPr>
          <p:cNvSpPr/>
          <p:nvPr/>
        </p:nvSpPr>
        <p:spPr>
          <a:xfrm>
            <a:off x="400049" y="5273675"/>
            <a:ext cx="1388505" cy="1136650"/>
          </a:xfrm>
          <a:custGeom>
            <a:avLst/>
            <a:gdLst>
              <a:gd name="connsiteX0" fmla="*/ 0 w 1406198"/>
              <a:gd name="connsiteY0" fmla="*/ 1130300 h 1130300"/>
              <a:gd name="connsiteX1" fmla="*/ 196850 w 1406198"/>
              <a:gd name="connsiteY1" fmla="*/ 1016000 h 1130300"/>
              <a:gd name="connsiteX2" fmla="*/ 355600 w 1406198"/>
              <a:gd name="connsiteY2" fmla="*/ 1054100 h 1130300"/>
              <a:gd name="connsiteX3" fmla="*/ 539750 w 1406198"/>
              <a:gd name="connsiteY3" fmla="*/ 55245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25450 w 1406198"/>
              <a:gd name="connsiteY2" fmla="*/ 9652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56079"/>
              <a:gd name="connsiteY0" fmla="*/ 1117600 h 1117600"/>
              <a:gd name="connsiteX1" fmla="*/ 196850 w 1456079"/>
              <a:gd name="connsiteY1" fmla="*/ 1028700 h 1117600"/>
              <a:gd name="connsiteX2" fmla="*/ 425450 w 1456079"/>
              <a:gd name="connsiteY2" fmla="*/ 952500 h 1117600"/>
              <a:gd name="connsiteX3" fmla="*/ 552450 w 1456079"/>
              <a:gd name="connsiteY3" fmla="*/ 571500 h 1117600"/>
              <a:gd name="connsiteX4" fmla="*/ 901700 w 1456079"/>
              <a:gd name="connsiteY4" fmla="*/ 495300 h 1117600"/>
              <a:gd name="connsiteX5" fmla="*/ 1016000 w 1456079"/>
              <a:gd name="connsiteY5" fmla="*/ 101600 h 1117600"/>
              <a:gd name="connsiteX6" fmla="*/ 1346200 w 1456079"/>
              <a:gd name="connsiteY6" fmla="*/ 50800 h 1117600"/>
              <a:gd name="connsiteX7" fmla="*/ 1455674 w 1456079"/>
              <a:gd name="connsiteY7" fmla="*/ 0 h 1117600"/>
              <a:gd name="connsiteX0" fmla="*/ 0 w 1475700"/>
              <a:gd name="connsiteY0" fmla="*/ 1079500 h 1079500"/>
              <a:gd name="connsiteX1" fmla="*/ 216471 w 1475700"/>
              <a:gd name="connsiteY1" fmla="*/ 102870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75700"/>
              <a:gd name="connsiteY0" fmla="*/ 1079500 h 1079500"/>
              <a:gd name="connsiteX1" fmla="*/ 229551 w 1475700"/>
              <a:gd name="connsiteY1" fmla="*/ 102235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287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23753"/>
              <a:gd name="connsiteY0" fmla="*/ 1162050 h 1162050"/>
              <a:gd name="connsiteX1" fmla="*/ 242631 w 1423753"/>
              <a:gd name="connsiteY1" fmla="*/ 1085850 h 1162050"/>
              <a:gd name="connsiteX2" fmla="*/ 418909 w 1423753"/>
              <a:gd name="connsiteY2" fmla="*/ 1009650 h 1162050"/>
              <a:gd name="connsiteX3" fmla="*/ 545909 w 1423753"/>
              <a:gd name="connsiteY3" fmla="*/ 628650 h 1162050"/>
              <a:gd name="connsiteX4" fmla="*/ 895159 w 1423753"/>
              <a:gd name="connsiteY4" fmla="*/ 552450 h 1162050"/>
              <a:gd name="connsiteX5" fmla="*/ 1009459 w 1423753"/>
              <a:gd name="connsiteY5" fmla="*/ 158750 h 1162050"/>
              <a:gd name="connsiteX6" fmla="*/ 1339659 w 1423753"/>
              <a:gd name="connsiteY6" fmla="*/ 107950 h 1162050"/>
              <a:gd name="connsiteX7" fmla="*/ 1422971 w 1423753"/>
              <a:gd name="connsiteY7" fmla="*/ 0 h 1162050"/>
              <a:gd name="connsiteX0" fmla="*/ 0 w 1411233"/>
              <a:gd name="connsiteY0" fmla="*/ 1193800 h 1193800"/>
              <a:gd name="connsiteX1" fmla="*/ 242631 w 1411233"/>
              <a:gd name="connsiteY1" fmla="*/ 1117600 h 1193800"/>
              <a:gd name="connsiteX2" fmla="*/ 418909 w 1411233"/>
              <a:gd name="connsiteY2" fmla="*/ 1041400 h 1193800"/>
              <a:gd name="connsiteX3" fmla="*/ 545909 w 1411233"/>
              <a:gd name="connsiteY3" fmla="*/ 660400 h 1193800"/>
              <a:gd name="connsiteX4" fmla="*/ 895159 w 1411233"/>
              <a:gd name="connsiteY4" fmla="*/ 584200 h 1193800"/>
              <a:gd name="connsiteX5" fmla="*/ 1009459 w 1411233"/>
              <a:gd name="connsiteY5" fmla="*/ 190500 h 1193800"/>
              <a:gd name="connsiteX6" fmla="*/ 1339659 w 1411233"/>
              <a:gd name="connsiteY6" fmla="*/ 139700 h 1193800"/>
              <a:gd name="connsiteX7" fmla="*/ 1409890 w 1411233"/>
              <a:gd name="connsiteY7" fmla="*/ 0 h 1193800"/>
              <a:gd name="connsiteX0" fmla="*/ 0 w 1443054"/>
              <a:gd name="connsiteY0" fmla="*/ 1174750 h 1174750"/>
              <a:gd name="connsiteX1" fmla="*/ 242631 w 1443054"/>
              <a:gd name="connsiteY1" fmla="*/ 1098550 h 1174750"/>
              <a:gd name="connsiteX2" fmla="*/ 418909 w 1443054"/>
              <a:gd name="connsiteY2" fmla="*/ 1022350 h 1174750"/>
              <a:gd name="connsiteX3" fmla="*/ 545909 w 1443054"/>
              <a:gd name="connsiteY3" fmla="*/ 641350 h 1174750"/>
              <a:gd name="connsiteX4" fmla="*/ 895159 w 1443054"/>
              <a:gd name="connsiteY4" fmla="*/ 565150 h 1174750"/>
              <a:gd name="connsiteX5" fmla="*/ 1009459 w 1443054"/>
              <a:gd name="connsiteY5" fmla="*/ 171450 h 1174750"/>
              <a:gd name="connsiteX6" fmla="*/ 1339659 w 1443054"/>
              <a:gd name="connsiteY6" fmla="*/ 120650 h 1174750"/>
              <a:gd name="connsiteX7" fmla="*/ 1442592 w 1443054"/>
              <a:gd name="connsiteY7" fmla="*/ 0 h 1174750"/>
              <a:gd name="connsiteX0" fmla="*/ 0 w 1430150"/>
              <a:gd name="connsiteY0" fmla="*/ 1136650 h 1136650"/>
              <a:gd name="connsiteX1" fmla="*/ 242631 w 1430150"/>
              <a:gd name="connsiteY1" fmla="*/ 1060450 h 1136650"/>
              <a:gd name="connsiteX2" fmla="*/ 418909 w 1430150"/>
              <a:gd name="connsiteY2" fmla="*/ 984250 h 1136650"/>
              <a:gd name="connsiteX3" fmla="*/ 545909 w 1430150"/>
              <a:gd name="connsiteY3" fmla="*/ 603250 h 1136650"/>
              <a:gd name="connsiteX4" fmla="*/ 895159 w 1430150"/>
              <a:gd name="connsiteY4" fmla="*/ 527050 h 1136650"/>
              <a:gd name="connsiteX5" fmla="*/ 1009459 w 1430150"/>
              <a:gd name="connsiteY5" fmla="*/ 133350 h 1136650"/>
              <a:gd name="connsiteX6" fmla="*/ 1339659 w 1430150"/>
              <a:gd name="connsiteY6" fmla="*/ 82550 h 1136650"/>
              <a:gd name="connsiteX7" fmla="*/ 1429512 w 1430150"/>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150" h="1136650">
                <a:moveTo>
                  <a:pt x="0" y="1136650"/>
                </a:moveTo>
                <a:cubicBezTo>
                  <a:pt x="49170" y="1035050"/>
                  <a:pt x="244758" y="1060450"/>
                  <a:pt x="242631" y="1060450"/>
                </a:cubicBezTo>
                <a:cubicBezTo>
                  <a:pt x="240504" y="1060450"/>
                  <a:pt x="368363" y="1060450"/>
                  <a:pt x="418909" y="984250"/>
                </a:cubicBezTo>
                <a:cubicBezTo>
                  <a:pt x="469455" y="908050"/>
                  <a:pt x="466534" y="679450"/>
                  <a:pt x="545909" y="603250"/>
                </a:cubicBezTo>
                <a:cubicBezTo>
                  <a:pt x="625284" y="527050"/>
                  <a:pt x="817901" y="605367"/>
                  <a:pt x="895159" y="527050"/>
                </a:cubicBezTo>
                <a:cubicBezTo>
                  <a:pt x="972417" y="448733"/>
                  <a:pt x="935376" y="207433"/>
                  <a:pt x="1009459" y="133350"/>
                </a:cubicBezTo>
                <a:cubicBezTo>
                  <a:pt x="1083542" y="59267"/>
                  <a:pt x="1271926" y="99483"/>
                  <a:pt x="1339659" y="82550"/>
                </a:cubicBezTo>
                <a:cubicBezTo>
                  <a:pt x="1407392" y="65617"/>
                  <a:pt x="1434803" y="23283"/>
                  <a:pt x="1429512" y="0"/>
                </a:cubicBezTo>
              </a:path>
            </a:pathLst>
          </a:custGeom>
          <a:noFill/>
          <a:ln w="762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99163A9-8A65-4738-A817-3BAEFB33472C}"/>
              </a:ext>
            </a:extLst>
          </p:cNvPr>
          <p:cNvSpPr/>
          <p:nvPr/>
        </p:nvSpPr>
        <p:spPr>
          <a:xfrm rot="10800000">
            <a:off x="9020175" y="244475"/>
            <a:ext cx="790576" cy="765175"/>
          </a:xfrm>
          <a:custGeom>
            <a:avLst/>
            <a:gdLst>
              <a:gd name="connsiteX0" fmla="*/ 0 w 1406198"/>
              <a:gd name="connsiteY0" fmla="*/ 1130300 h 1130300"/>
              <a:gd name="connsiteX1" fmla="*/ 196850 w 1406198"/>
              <a:gd name="connsiteY1" fmla="*/ 1016000 h 1130300"/>
              <a:gd name="connsiteX2" fmla="*/ 355600 w 1406198"/>
              <a:gd name="connsiteY2" fmla="*/ 1054100 h 1130300"/>
              <a:gd name="connsiteX3" fmla="*/ 539750 w 1406198"/>
              <a:gd name="connsiteY3" fmla="*/ 55245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25450 w 1406198"/>
              <a:gd name="connsiteY2" fmla="*/ 9652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56079"/>
              <a:gd name="connsiteY0" fmla="*/ 1117600 h 1117600"/>
              <a:gd name="connsiteX1" fmla="*/ 196850 w 1456079"/>
              <a:gd name="connsiteY1" fmla="*/ 1028700 h 1117600"/>
              <a:gd name="connsiteX2" fmla="*/ 425450 w 1456079"/>
              <a:gd name="connsiteY2" fmla="*/ 952500 h 1117600"/>
              <a:gd name="connsiteX3" fmla="*/ 552450 w 1456079"/>
              <a:gd name="connsiteY3" fmla="*/ 571500 h 1117600"/>
              <a:gd name="connsiteX4" fmla="*/ 901700 w 1456079"/>
              <a:gd name="connsiteY4" fmla="*/ 495300 h 1117600"/>
              <a:gd name="connsiteX5" fmla="*/ 1016000 w 1456079"/>
              <a:gd name="connsiteY5" fmla="*/ 101600 h 1117600"/>
              <a:gd name="connsiteX6" fmla="*/ 1346200 w 1456079"/>
              <a:gd name="connsiteY6" fmla="*/ 50800 h 1117600"/>
              <a:gd name="connsiteX7" fmla="*/ 1455674 w 1456079"/>
              <a:gd name="connsiteY7" fmla="*/ 0 h 1117600"/>
              <a:gd name="connsiteX0" fmla="*/ 0 w 1475700"/>
              <a:gd name="connsiteY0" fmla="*/ 1079500 h 1079500"/>
              <a:gd name="connsiteX1" fmla="*/ 216471 w 1475700"/>
              <a:gd name="connsiteY1" fmla="*/ 102870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75700"/>
              <a:gd name="connsiteY0" fmla="*/ 1079500 h 1079500"/>
              <a:gd name="connsiteX1" fmla="*/ 229551 w 1475700"/>
              <a:gd name="connsiteY1" fmla="*/ 102235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287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23753"/>
              <a:gd name="connsiteY0" fmla="*/ 1162050 h 1162050"/>
              <a:gd name="connsiteX1" fmla="*/ 242631 w 1423753"/>
              <a:gd name="connsiteY1" fmla="*/ 1085850 h 1162050"/>
              <a:gd name="connsiteX2" fmla="*/ 418909 w 1423753"/>
              <a:gd name="connsiteY2" fmla="*/ 1009650 h 1162050"/>
              <a:gd name="connsiteX3" fmla="*/ 545909 w 1423753"/>
              <a:gd name="connsiteY3" fmla="*/ 628650 h 1162050"/>
              <a:gd name="connsiteX4" fmla="*/ 895159 w 1423753"/>
              <a:gd name="connsiteY4" fmla="*/ 552450 h 1162050"/>
              <a:gd name="connsiteX5" fmla="*/ 1009459 w 1423753"/>
              <a:gd name="connsiteY5" fmla="*/ 158750 h 1162050"/>
              <a:gd name="connsiteX6" fmla="*/ 1339659 w 1423753"/>
              <a:gd name="connsiteY6" fmla="*/ 107950 h 1162050"/>
              <a:gd name="connsiteX7" fmla="*/ 1422971 w 1423753"/>
              <a:gd name="connsiteY7" fmla="*/ 0 h 1162050"/>
              <a:gd name="connsiteX0" fmla="*/ 0 w 1411233"/>
              <a:gd name="connsiteY0" fmla="*/ 1193800 h 1193800"/>
              <a:gd name="connsiteX1" fmla="*/ 242631 w 1411233"/>
              <a:gd name="connsiteY1" fmla="*/ 1117600 h 1193800"/>
              <a:gd name="connsiteX2" fmla="*/ 418909 w 1411233"/>
              <a:gd name="connsiteY2" fmla="*/ 1041400 h 1193800"/>
              <a:gd name="connsiteX3" fmla="*/ 545909 w 1411233"/>
              <a:gd name="connsiteY3" fmla="*/ 660400 h 1193800"/>
              <a:gd name="connsiteX4" fmla="*/ 895159 w 1411233"/>
              <a:gd name="connsiteY4" fmla="*/ 584200 h 1193800"/>
              <a:gd name="connsiteX5" fmla="*/ 1009459 w 1411233"/>
              <a:gd name="connsiteY5" fmla="*/ 190500 h 1193800"/>
              <a:gd name="connsiteX6" fmla="*/ 1339659 w 1411233"/>
              <a:gd name="connsiteY6" fmla="*/ 139700 h 1193800"/>
              <a:gd name="connsiteX7" fmla="*/ 1409890 w 1411233"/>
              <a:gd name="connsiteY7" fmla="*/ 0 h 1193800"/>
              <a:gd name="connsiteX0" fmla="*/ 0 w 1443054"/>
              <a:gd name="connsiteY0" fmla="*/ 1174750 h 1174750"/>
              <a:gd name="connsiteX1" fmla="*/ 242631 w 1443054"/>
              <a:gd name="connsiteY1" fmla="*/ 1098550 h 1174750"/>
              <a:gd name="connsiteX2" fmla="*/ 418909 w 1443054"/>
              <a:gd name="connsiteY2" fmla="*/ 1022350 h 1174750"/>
              <a:gd name="connsiteX3" fmla="*/ 545909 w 1443054"/>
              <a:gd name="connsiteY3" fmla="*/ 641350 h 1174750"/>
              <a:gd name="connsiteX4" fmla="*/ 895159 w 1443054"/>
              <a:gd name="connsiteY4" fmla="*/ 565150 h 1174750"/>
              <a:gd name="connsiteX5" fmla="*/ 1009459 w 1443054"/>
              <a:gd name="connsiteY5" fmla="*/ 171450 h 1174750"/>
              <a:gd name="connsiteX6" fmla="*/ 1339659 w 1443054"/>
              <a:gd name="connsiteY6" fmla="*/ 120650 h 1174750"/>
              <a:gd name="connsiteX7" fmla="*/ 1442592 w 1443054"/>
              <a:gd name="connsiteY7" fmla="*/ 0 h 1174750"/>
              <a:gd name="connsiteX0" fmla="*/ 0 w 1430150"/>
              <a:gd name="connsiteY0" fmla="*/ 1136650 h 1136650"/>
              <a:gd name="connsiteX1" fmla="*/ 242631 w 1430150"/>
              <a:gd name="connsiteY1" fmla="*/ 1060450 h 1136650"/>
              <a:gd name="connsiteX2" fmla="*/ 418909 w 1430150"/>
              <a:gd name="connsiteY2" fmla="*/ 984250 h 1136650"/>
              <a:gd name="connsiteX3" fmla="*/ 545909 w 1430150"/>
              <a:gd name="connsiteY3" fmla="*/ 603250 h 1136650"/>
              <a:gd name="connsiteX4" fmla="*/ 895159 w 1430150"/>
              <a:gd name="connsiteY4" fmla="*/ 527050 h 1136650"/>
              <a:gd name="connsiteX5" fmla="*/ 1009459 w 1430150"/>
              <a:gd name="connsiteY5" fmla="*/ 133350 h 1136650"/>
              <a:gd name="connsiteX6" fmla="*/ 1339659 w 1430150"/>
              <a:gd name="connsiteY6" fmla="*/ 82550 h 1136650"/>
              <a:gd name="connsiteX7" fmla="*/ 1429512 w 1430150"/>
              <a:gd name="connsiteY7" fmla="*/ 0 h 1136650"/>
              <a:gd name="connsiteX0" fmla="*/ 0 w 1430150"/>
              <a:gd name="connsiteY0" fmla="*/ 1136650 h 1136650"/>
              <a:gd name="connsiteX1" fmla="*/ 418909 w 1430150"/>
              <a:gd name="connsiteY1" fmla="*/ 984250 h 1136650"/>
              <a:gd name="connsiteX2" fmla="*/ 545909 w 1430150"/>
              <a:gd name="connsiteY2" fmla="*/ 603250 h 1136650"/>
              <a:gd name="connsiteX3" fmla="*/ 895159 w 1430150"/>
              <a:gd name="connsiteY3" fmla="*/ 527050 h 1136650"/>
              <a:gd name="connsiteX4" fmla="*/ 1009459 w 1430150"/>
              <a:gd name="connsiteY4" fmla="*/ 133350 h 1136650"/>
              <a:gd name="connsiteX5" fmla="*/ 1339659 w 1430150"/>
              <a:gd name="connsiteY5" fmla="*/ 82550 h 1136650"/>
              <a:gd name="connsiteX6" fmla="*/ 1429512 w 1430150"/>
              <a:gd name="connsiteY6"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150" h="1136650">
                <a:moveTo>
                  <a:pt x="0" y="1136650"/>
                </a:moveTo>
                <a:cubicBezTo>
                  <a:pt x="87273" y="1104900"/>
                  <a:pt x="327924" y="1073150"/>
                  <a:pt x="418909" y="984250"/>
                </a:cubicBezTo>
                <a:cubicBezTo>
                  <a:pt x="509894" y="895350"/>
                  <a:pt x="466534" y="679450"/>
                  <a:pt x="545909" y="603250"/>
                </a:cubicBezTo>
                <a:cubicBezTo>
                  <a:pt x="625284" y="527050"/>
                  <a:pt x="817901" y="605367"/>
                  <a:pt x="895159" y="527050"/>
                </a:cubicBezTo>
                <a:cubicBezTo>
                  <a:pt x="972417" y="448733"/>
                  <a:pt x="935376" y="207433"/>
                  <a:pt x="1009459" y="133350"/>
                </a:cubicBezTo>
                <a:cubicBezTo>
                  <a:pt x="1083542" y="59267"/>
                  <a:pt x="1271926" y="99483"/>
                  <a:pt x="1339659" y="82550"/>
                </a:cubicBezTo>
                <a:cubicBezTo>
                  <a:pt x="1407392" y="65617"/>
                  <a:pt x="1434803" y="23283"/>
                  <a:pt x="1429512" y="0"/>
                </a:cubicBezTo>
              </a:path>
            </a:pathLst>
          </a:custGeom>
          <a:noFill/>
          <a:ln w="762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50D8833-3593-435D-94A3-3A2723B4881D}"/>
              </a:ext>
            </a:extLst>
          </p:cNvPr>
          <p:cNvSpPr/>
          <p:nvPr/>
        </p:nvSpPr>
        <p:spPr>
          <a:xfrm rot="18970685">
            <a:off x="2949485" y="14334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 name="Oval 63">
            <a:extLst>
              <a:ext uri="{FF2B5EF4-FFF2-40B4-BE49-F238E27FC236}">
                <a16:creationId xmlns:a16="http://schemas.microsoft.com/office/drawing/2014/main" id="{7D3388D8-5BC6-437A-8A5F-ECE6A6118B1E}"/>
              </a:ext>
            </a:extLst>
          </p:cNvPr>
          <p:cNvSpPr/>
          <p:nvPr/>
        </p:nvSpPr>
        <p:spPr>
          <a:xfrm rot="18970685">
            <a:off x="3059440" y="132792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 name="Oval 64">
            <a:extLst>
              <a:ext uri="{FF2B5EF4-FFF2-40B4-BE49-F238E27FC236}">
                <a16:creationId xmlns:a16="http://schemas.microsoft.com/office/drawing/2014/main" id="{9A4E8C35-5038-4C22-A5FD-C44CCF67050B}"/>
              </a:ext>
            </a:extLst>
          </p:cNvPr>
          <p:cNvSpPr/>
          <p:nvPr/>
        </p:nvSpPr>
        <p:spPr>
          <a:xfrm rot="18970685">
            <a:off x="3169396" y="12224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 name="Oval 65">
            <a:extLst>
              <a:ext uri="{FF2B5EF4-FFF2-40B4-BE49-F238E27FC236}">
                <a16:creationId xmlns:a16="http://schemas.microsoft.com/office/drawing/2014/main" id="{966838A4-3E7A-4697-B3AF-E38F23A47633}"/>
              </a:ext>
            </a:extLst>
          </p:cNvPr>
          <p:cNvSpPr/>
          <p:nvPr/>
        </p:nvSpPr>
        <p:spPr>
          <a:xfrm rot="18970685">
            <a:off x="3279351" y="11168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7" name="Oval 66">
            <a:extLst>
              <a:ext uri="{FF2B5EF4-FFF2-40B4-BE49-F238E27FC236}">
                <a16:creationId xmlns:a16="http://schemas.microsoft.com/office/drawing/2014/main" id="{96364722-ED0D-4CBD-8FFF-C71DE1638556}"/>
              </a:ext>
            </a:extLst>
          </p:cNvPr>
          <p:cNvSpPr/>
          <p:nvPr/>
        </p:nvSpPr>
        <p:spPr>
          <a:xfrm rot="18970685">
            <a:off x="3389306" y="10113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8" name="Oval 67">
            <a:extLst>
              <a:ext uri="{FF2B5EF4-FFF2-40B4-BE49-F238E27FC236}">
                <a16:creationId xmlns:a16="http://schemas.microsoft.com/office/drawing/2014/main" id="{BFCBE0A2-920C-40EA-8B8D-C41FAB9EAD27}"/>
              </a:ext>
            </a:extLst>
          </p:cNvPr>
          <p:cNvSpPr/>
          <p:nvPr/>
        </p:nvSpPr>
        <p:spPr>
          <a:xfrm rot="18970685">
            <a:off x="3499261" y="9058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9" name="Oval 68">
            <a:extLst>
              <a:ext uri="{FF2B5EF4-FFF2-40B4-BE49-F238E27FC236}">
                <a16:creationId xmlns:a16="http://schemas.microsoft.com/office/drawing/2014/main" id="{5FFB8F87-D495-4F70-A049-C146AD16BBBB}"/>
              </a:ext>
            </a:extLst>
          </p:cNvPr>
          <p:cNvSpPr/>
          <p:nvPr/>
        </p:nvSpPr>
        <p:spPr>
          <a:xfrm rot="18970685">
            <a:off x="3609216" y="80030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0" name="Oval 69">
            <a:extLst>
              <a:ext uri="{FF2B5EF4-FFF2-40B4-BE49-F238E27FC236}">
                <a16:creationId xmlns:a16="http://schemas.microsoft.com/office/drawing/2014/main" id="{F5ABB04F-7567-46DC-80D2-552FC5C17307}"/>
              </a:ext>
            </a:extLst>
          </p:cNvPr>
          <p:cNvSpPr/>
          <p:nvPr/>
        </p:nvSpPr>
        <p:spPr>
          <a:xfrm rot="18970685">
            <a:off x="3719172" y="6947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1" name="Oval 70">
            <a:extLst>
              <a:ext uri="{FF2B5EF4-FFF2-40B4-BE49-F238E27FC236}">
                <a16:creationId xmlns:a16="http://schemas.microsoft.com/office/drawing/2014/main" id="{BB616337-F906-4330-BE3A-DA6FFFE0D9F7}"/>
              </a:ext>
            </a:extLst>
          </p:cNvPr>
          <p:cNvSpPr/>
          <p:nvPr/>
        </p:nvSpPr>
        <p:spPr>
          <a:xfrm rot="18970685">
            <a:off x="3829127" y="5892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2" name="Oval 71">
            <a:extLst>
              <a:ext uri="{FF2B5EF4-FFF2-40B4-BE49-F238E27FC236}">
                <a16:creationId xmlns:a16="http://schemas.microsoft.com/office/drawing/2014/main" id="{EA66809B-F774-4C36-B249-2457EE518C13}"/>
              </a:ext>
            </a:extLst>
          </p:cNvPr>
          <p:cNvSpPr/>
          <p:nvPr/>
        </p:nvSpPr>
        <p:spPr>
          <a:xfrm rot="18970685">
            <a:off x="3939082" y="4837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3" name="Oval 72">
            <a:extLst>
              <a:ext uri="{FF2B5EF4-FFF2-40B4-BE49-F238E27FC236}">
                <a16:creationId xmlns:a16="http://schemas.microsoft.com/office/drawing/2014/main" id="{B32097E4-8D08-4F7E-8D5D-D11E719CD159}"/>
              </a:ext>
            </a:extLst>
          </p:cNvPr>
          <p:cNvSpPr/>
          <p:nvPr/>
        </p:nvSpPr>
        <p:spPr>
          <a:xfrm rot="18970685">
            <a:off x="4049037" y="3781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4" name="Oval 73">
            <a:extLst>
              <a:ext uri="{FF2B5EF4-FFF2-40B4-BE49-F238E27FC236}">
                <a16:creationId xmlns:a16="http://schemas.microsoft.com/office/drawing/2014/main" id="{6DD1719D-D0E6-45B9-9406-66FFA993E865}"/>
              </a:ext>
            </a:extLst>
          </p:cNvPr>
          <p:cNvSpPr/>
          <p:nvPr/>
        </p:nvSpPr>
        <p:spPr>
          <a:xfrm rot="18970685">
            <a:off x="4158992" y="2726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5" name="Oval 74">
            <a:extLst>
              <a:ext uri="{FF2B5EF4-FFF2-40B4-BE49-F238E27FC236}">
                <a16:creationId xmlns:a16="http://schemas.microsoft.com/office/drawing/2014/main" id="{CB950058-084F-473B-8BC9-7D4661F48753}"/>
              </a:ext>
            </a:extLst>
          </p:cNvPr>
          <p:cNvSpPr/>
          <p:nvPr/>
        </p:nvSpPr>
        <p:spPr>
          <a:xfrm rot="18970685">
            <a:off x="4268948" y="1671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6" name="Oval 75">
            <a:extLst>
              <a:ext uri="{FF2B5EF4-FFF2-40B4-BE49-F238E27FC236}">
                <a16:creationId xmlns:a16="http://schemas.microsoft.com/office/drawing/2014/main" id="{836BDF4D-F832-499D-B876-C8D8E46AFAD4}"/>
              </a:ext>
            </a:extLst>
          </p:cNvPr>
          <p:cNvSpPr/>
          <p:nvPr/>
        </p:nvSpPr>
        <p:spPr>
          <a:xfrm rot="18970685">
            <a:off x="4378903" y="616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 name="Oval 76">
            <a:extLst>
              <a:ext uri="{FF2B5EF4-FFF2-40B4-BE49-F238E27FC236}">
                <a16:creationId xmlns:a16="http://schemas.microsoft.com/office/drawing/2014/main" id="{B8EE2A21-FE78-4B92-9032-F601D2B45554}"/>
              </a:ext>
            </a:extLst>
          </p:cNvPr>
          <p:cNvSpPr/>
          <p:nvPr/>
        </p:nvSpPr>
        <p:spPr>
          <a:xfrm rot="18970685">
            <a:off x="4488858" y="-439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 name="Oval 77">
            <a:extLst>
              <a:ext uri="{FF2B5EF4-FFF2-40B4-BE49-F238E27FC236}">
                <a16:creationId xmlns:a16="http://schemas.microsoft.com/office/drawing/2014/main" id="{CAA2689B-FCDE-42E5-A9F8-3FDF6D8C50BC}"/>
              </a:ext>
            </a:extLst>
          </p:cNvPr>
          <p:cNvSpPr/>
          <p:nvPr/>
        </p:nvSpPr>
        <p:spPr>
          <a:xfrm rot="18970685">
            <a:off x="4598813" y="-1494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 name="Oval 78">
            <a:extLst>
              <a:ext uri="{FF2B5EF4-FFF2-40B4-BE49-F238E27FC236}">
                <a16:creationId xmlns:a16="http://schemas.microsoft.com/office/drawing/2014/main" id="{E3C06D26-8208-4F03-B175-8A4D230D57F8}"/>
              </a:ext>
            </a:extLst>
          </p:cNvPr>
          <p:cNvSpPr/>
          <p:nvPr/>
        </p:nvSpPr>
        <p:spPr>
          <a:xfrm rot="18970685">
            <a:off x="4708768" y="-2549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 name="Oval 79">
            <a:extLst>
              <a:ext uri="{FF2B5EF4-FFF2-40B4-BE49-F238E27FC236}">
                <a16:creationId xmlns:a16="http://schemas.microsoft.com/office/drawing/2014/main" id="{94C5EC74-E860-4329-A5BD-91D701F5360B}"/>
              </a:ext>
            </a:extLst>
          </p:cNvPr>
          <p:cNvSpPr/>
          <p:nvPr/>
        </p:nvSpPr>
        <p:spPr>
          <a:xfrm rot="18970685">
            <a:off x="4818724" y="-3604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 name="Oval 80">
            <a:extLst>
              <a:ext uri="{FF2B5EF4-FFF2-40B4-BE49-F238E27FC236}">
                <a16:creationId xmlns:a16="http://schemas.microsoft.com/office/drawing/2014/main" id="{19D6DEFA-AF16-4F11-AFCA-EFDDF0DA1148}"/>
              </a:ext>
            </a:extLst>
          </p:cNvPr>
          <p:cNvSpPr/>
          <p:nvPr/>
        </p:nvSpPr>
        <p:spPr>
          <a:xfrm rot="18970685">
            <a:off x="4928679" y="-4660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4" name="Oval 83">
            <a:extLst>
              <a:ext uri="{FF2B5EF4-FFF2-40B4-BE49-F238E27FC236}">
                <a16:creationId xmlns:a16="http://schemas.microsoft.com/office/drawing/2014/main" id="{960348F5-64FC-4648-8DA4-B224B6BF2C55}"/>
              </a:ext>
            </a:extLst>
          </p:cNvPr>
          <p:cNvSpPr/>
          <p:nvPr/>
        </p:nvSpPr>
        <p:spPr>
          <a:xfrm rot="18970685">
            <a:off x="2857145" y="133723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 name="Oval 84">
            <a:extLst>
              <a:ext uri="{FF2B5EF4-FFF2-40B4-BE49-F238E27FC236}">
                <a16:creationId xmlns:a16="http://schemas.microsoft.com/office/drawing/2014/main" id="{01EAB445-B7F5-4B8E-AFEC-751E99C1EE47}"/>
              </a:ext>
            </a:extLst>
          </p:cNvPr>
          <p:cNvSpPr/>
          <p:nvPr/>
        </p:nvSpPr>
        <p:spPr>
          <a:xfrm rot="18970685">
            <a:off x="2967100" y="12317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6" name="Oval 85">
            <a:extLst>
              <a:ext uri="{FF2B5EF4-FFF2-40B4-BE49-F238E27FC236}">
                <a16:creationId xmlns:a16="http://schemas.microsoft.com/office/drawing/2014/main" id="{ADDA50E3-5480-4A2C-B30E-09C5CAED8E5B}"/>
              </a:ext>
            </a:extLst>
          </p:cNvPr>
          <p:cNvSpPr/>
          <p:nvPr/>
        </p:nvSpPr>
        <p:spPr>
          <a:xfrm rot="18970685">
            <a:off x="3077056" y="11261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 name="Oval 86">
            <a:extLst>
              <a:ext uri="{FF2B5EF4-FFF2-40B4-BE49-F238E27FC236}">
                <a16:creationId xmlns:a16="http://schemas.microsoft.com/office/drawing/2014/main" id="{45B64218-060A-4924-A686-3C39BF02E30E}"/>
              </a:ext>
            </a:extLst>
          </p:cNvPr>
          <p:cNvSpPr/>
          <p:nvPr/>
        </p:nvSpPr>
        <p:spPr>
          <a:xfrm rot="18970685">
            <a:off x="3187011" y="10206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8" name="Oval 87">
            <a:extLst>
              <a:ext uri="{FF2B5EF4-FFF2-40B4-BE49-F238E27FC236}">
                <a16:creationId xmlns:a16="http://schemas.microsoft.com/office/drawing/2014/main" id="{DF66D247-57C6-4912-8A74-40C21CFCC8F2}"/>
              </a:ext>
            </a:extLst>
          </p:cNvPr>
          <p:cNvSpPr/>
          <p:nvPr/>
        </p:nvSpPr>
        <p:spPr>
          <a:xfrm rot="18970685">
            <a:off x="3296966" y="9151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 name="Oval 88">
            <a:extLst>
              <a:ext uri="{FF2B5EF4-FFF2-40B4-BE49-F238E27FC236}">
                <a16:creationId xmlns:a16="http://schemas.microsoft.com/office/drawing/2014/main" id="{C48AD383-3D37-4AF2-A8AB-1C154B8605F9}"/>
              </a:ext>
            </a:extLst>
          </p:cNvPr>
          <p:cNvSpPr/>
          <p:nvPr/>
        </p:nvSpPr>
        <p:spPr>
          <a:xfrm rot="18970685">
            <a:off x="3406921" y="8096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0" name="Oval 89">
            <a:extLst>
              <a:ext uri="{FF2B5EF4-FFF2-40B4-BE49-F238E27FC236}">
                <a16:creationId xmlns:a16="http://schemas.microsoft.com/office/drawing/2014/main" id="{83CEEF85-E7F2-49BE-99F8-B806726EE711}"/>
              </a:ext>
            </a:extLst>
          </p:cNvPr>
          <p:cNvSpPr/>
          <p:nvPr/>
        </p:nvSpPr>
        <p:spPr>
          <a:xfrm rot="18970685">
            <a:off x="3516876" y="70408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 name="Oval 90">
            <a:extLst>
              <a:ext uri="{FF2B5EF4-FFF2-40B4-BE49-F238E27FC236}">
                <a16:creationId xmlns:a16="http://schemas.microsoft.com/office/drawing/2014/main" id="{E7C19C53-240B-426E-9783-47CF4882426C}"/>
              </a:ext>
            </a:extLst>
          </p:cNvPr>
          <p:cNvSpPr/>
          <p:nvPr/>
        </p:nvSpPr>
        <p:spPr>
          <a:xfrm rot="18970685">
            <a:off x="3626832" y="5985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 name="Oval 91">
            <a:extLst>
              <a:ext uri="{FF2B5EF4-FFF2-40B4-BE49-F238E27FC236}">
                <a16:creationId xmlns:a16="http://schemas.microsoft.com/office/drawing/2014/main" id="{336B8BDF-9D94-466D-A36D-EF9517DA9F17}"/>
              </a:ext>
            </a:extLst>
          </p:cNvPr>
          <p:cNvSpPr/>
          <p:nvPr/>
        </p:nvSpPr>
        <p:spPr>
          <a:xfrm rot="18970685">
            <a:off x="3736787" y="4930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3" name="Oval 92">
            <a:extLst>
              <a:ext uri="{FF2B5EF4-FFF2-40B4-BE49-F238E27FC236}">
                <a16:creationId xmlns:a16="http://schemas.microsoft.com/office/drawing/2014/main" id="{1EEC6B38-8896-4C82-A1EE-5823F7411DE8}"/>
              </a:ext>
            </a:extLst>
          </p:cNvPr>
          <p:cNvSpPr/>
          <p:nvPr/>
        </p:nvSpPr>
        <p:spPr>
          <a:xfrm rot="18970685">
            <a:off x="3846742" y="3875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4" name="Oval 93">
            <a:extLst>
              <a:ext uri="{FF2B5EF4-FFF2-40B4-BE49-F238E27FC236}">
                <a16:creationId xmlns:a16="http://schemas.microsoft.com/office/drawing/2014/main" id="{B29CECA4-B4EE-4A20-84BF-9885173B2490}"/>
              </a:ext>
            </a:extLst>
          </p:cNvPr>
          <p:cNvSpPr/>
          <p:nvPr/>
        </p:nvSpPr>
        <p:spPr>
          <a:xfrm rot="18970685">
            <a:off x="3956697" y="2819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5" name="Oval 94">
            <a:extLst>
              <a:ext uri="{FF2B5EF4-FFF2-40B4-BE49-F238E27FC236}">
                <a16:creationId xmlns:a16="http://schemas.microsoft.com/office/drawing/2014/main" id="{02A0611A-49A5-4E54-9EF8-0443ED86E11F}"/>
              </a:ext>
            </a:extLst>
          </p:cNvPr>
          <p:cNvSpPr/>
          <p:nvPr/>
        </p:nvSpPr>
        <p:spPr>
          <a:xfrm rot="18970685">
            <a:off x="4066652" y="1764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6" name="Oval 95">
            <a:extLst>
              <a:ext uri="{FF2B5EF4-FFF2-40B4-BE49-F238E27FC236}">
                <a16:creationId xmlns:a16="http://schemas.microsoft.com/office/drawing/2014/main" id="{DA2C5163-BF4D-4B94-94A2-E2C69FE1EAA9}"/>
              </a:ext>
            </a:extLst>
          </p:cNvPr>
          <p:cNvSpPr/>
          <p:nvPr/>
        </p:nvSpPr>
        <p:spPr>
          <a:xfrm rot="18970685">
            <a:off x="4176608" y="709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7" name="Oval 96">
            <a:extLst>
              <a:ext uri="{FF2B5EF4-FFF2-40B4-BE49-F238E27FC236}">
                <a16:creationId xmlns:a16="http://schemas.microsoft.com/office/drawing/2014/main" id="{A8D53B4A-E6FE-4717-A1BF-7165F1C4E054}"/>
              </a:ext>
            </a:extLst>
          </p:cNvPr>
          <p:cNvSpPr/>
          <p:nvPr/>
        </p:nvSpPr>
        <p:spPr>
          <a:xfrm rot="18970685">
            <a:off x="4286563" y="-345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8" name="Oval 97">
            <a:extLst>
              <a:ext uri="{FF2B5EF4-FFF2-40B4-BE49-F238E27FC236}">
                <a16:creationId xmlns:a16="http://schemas.microsoft.com/office/drawing/2014/main" id="{3BDB6A71-1910-4844-A8A5-CD0AF9E49F11}"/>
              </a:ext>
            </a:extLst>
          </p:cNvPr>
          <p:cNvSpPr/>
          <p:nvPr/>
        </p:nvSpPr>
        <p:spPr>
          <a:xfrm rot="18970685">
            <a:off x="4396518" y="-1401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9" name="Oval 98">
            <a:extLst>
              <a:ext uri="{FF2B5EF4-FFF2-40B4-BE49-F238E27FC236}">
                <a16:creationId xmlns:a16="http://schemas.microsoft.com/office/drawing/2014/main" id="{0B893D16-E914-44A4-A807-CC214EED5185}"/>
              </a:ext>
            </a:extLst>
          </p:cNvPr>
          <p:cNvSpPr/>
          <p:nvPr/>
        </p:nvSpPr>
        <p:spPr>
          <a:xfrm rot="18970685">
            <a:off x="4506473" y="-2456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0" name="Oval 99">
            <a:extLst>
              <a:ext uri="{FF2B5EF4-FFF2-40B4-BE49-F238E27FC236}">
                <a16:creationId xmlns:a16="http://schemas.microsoft.com/office/drawing/2014/main" id="{5A413D81-77A1-4EEC-A3F7-B0C72C3FF5E3}"/>
              </a:ext>
            </a:extLst>
          </p:cNvPr>
          <p:cNvSpPr/>
          <p:nvPr/>
        </p:nvSpPr>
        <p:spPr>
          <a:xfrm rot="18970685">
            <a:off x="4616428" y="-3511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1" name="Oval 100">
            <a:extLst>
              <a:ext uri="{FF2B5EF4-FFF2-40B4-BE49-F238E27FC236}">
                <a16:creationId xmlns:a16="http://schemas.microsoft.com/office/drawing/2014/main" id="{23C80929-89BA-43D3-BC1F-12E11324E944}"/>
              </a:ext>
            </a:extLst>
          </p:cNvPr>
          <p:cNvSpPr/>
          <p:nvPr/>
        </p:nvSpPr>
        <p:spPr>
          <a:xfrm rot="18970685">
            <a:off x="4726384" y="-4566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2" name="Oval 101">
            <a:extLst>
              <a:ext uri="{FF2B5EF4-FFF2-40B4-BE49-F238E27FC236}">
                <a16:creationId xmlns:a16="http://schemas.microsoft.com/office/drawing/2014/main" id="{10EAFF09-8F9F-4C62-8C08-8EA689CA6360}"/>
              </a:ext>
            </a:extLst>
          </p:cNvPr>
          <p:cNvSpPr/>
          <p:nvPr/>
        </p:nvSpPr>
        <p:spPr>
          <a:xfrm rot="18970685">
            <a:off x="4836339" y="-5622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4" name="Oval 103">
            <a:extLst>
              <a:ext uri="{FF2B5EF4-FFF2-40B4-BE49-F238E27FC236}">
                <a16:creationId xmlns:a16="http://schemas.microsoft.com/office/drawing/2014/main" id="{0FD46EDE-A193-49F3-A413-496E8DEFAE37}"/>
              </a:ext>
            </a:extLst>
          </p:cNvPr>
          <p:cNvSpPr/>
          <p:nvPr/>
        </p:nvSpPr>
        <p:spPr>
          <a:xfrm rot="18970685">
            <a:off x="2764805" y="12410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5" name="Oval 104">
            <a:extLst>
              <a:ext uri="{FF2B5EF4-FFF2-40B4-BE49-F238E27FC236}">
                <a16:creationId xmlns:a16="http://schemas.microsoft.com/office/drawing/2014/main" id="{2462B565-28F5-4081-846D-F15B2E4752DB}"/>
              </a:ext>
            </a:extLst>
          </p:cNvPr>
          <p:cNvSpPr/>
          <p:nvPr/>
        </p:nvSpPr>
        <p:spPr>
          <a:xfrm rot="18970685">
            <a:off x="2874760" y="113549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6" name="Oval 105">
            <a:extLst>
              <a:ext uri="{FF2B5EF4-FFF2-40B4-BE49-F238E27FC236}">
                <a16:creationId xmlns:a16="http://schemas.microsoft.com/office/drawing/2014/main" id="{E57C20D7-27D0-43DB-ACD0-C3F6DD0EA32A}"/>
              </a:ext>
            </a:extLst>
          </p:cNvPr>
          <p:cNvSpPr/>
          <p:nvPr/>
        </p:nvSpPr>
        <p:spPr>
          <a:xfrm rot="18970685">
            <a:off x="2984716" y="10299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7" name="Oval 106">
            <a:extLst>
              <a:ext uri="{FF2B5EF4-FFF2-40B4-BE49-F238E27FC236}">
                <a16:creationId xmlns:a16="http://schemas.microsoft.com/office/drawing/2014/main" id="{1AA464A7-3D93-4BBD-93BD-7344A8D08FF7}"/>
              </a:ext>
            </a:extLst>
          </p:cNvPr>
          <p:cNvSpPr/>
          <p:nvPr/>
        </p:nvSpPr>
        <p:spPr>
          <a:xfrm rot="18970685">
            <a:off x="3094671" y="9244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8" name="Oval 107">
            <a:extLst>
              <a:ext uri="{FF2B5EF4-FFF2-40B4-BE49-F238E27FC236}">
                <a16:creationId xmlns:a16="http://schemas.microsoft.com/office/drawing/2014/main" id="{3505BD50-7F73-4298-890E-A601D0703E42}"/>
              </a:ext>
            </a:extLst>
          </p:cNvPr>
          <p:cNvSpPr/>
          <p:nvPr/>
        </p:nvSpPr>
        <p:spPr>
          <a:xfrm rot="18970685">
            <a:off x="3204626" y="8189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9" name="Oval 108">
            <a:extLst>
              <a:ext uri="{FF2B5EF4-FFF2-40B4-BE49-F238E27FC236}">
                <a16:creationId xmlns:a16="http://schemas.microsoft.com/office/drawing/2014/main" id="{92E6210E-6DE9-412E-952E-8239EA9E84C9}"/>
              </a:ext>
            </a:extLst>
          </p:cNvPr>
          <p:cNvSpPr/>
          <p:nvPr/>
        </p:nvSpPr>
        <p:spPr>
          <a:xfrm rot="18970685">
            <a:off x="3314581" y="7133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0" name="Oval 109">
            <a:extLst>
              <a:ext uri="{FF2B5EF4-FFF2-40B4-BE49-F238E27FC236}">
                <a16:creationId xmlns:a16="http://schemas.microsoft.com/office/drawing/2014/main" id="{AF2BDF48-5711-46AA-9F55-2DE31E26F4E7}"/>
              </a:ext>
            </a:extLst>
          </p:cNvPr>
          <p:cNvSpPr/>
          <p:nvPr/>
        </p:nvSpPr>
        <p:spPr>
          <a:xfrm rot="18970685">
            <a:off x="3424536" y="6078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1" name="Oval 110">
            <a:extLst>
              <a:ext uri="{FF2B5EF4-FFF2-40B4-BE49-F238E27FC236}">
                <a16:creationId xmlns:a16="http://schemas.microsoft.com/office/drawing/2014/main" id="{50354C39-9E58-4216-9160-2D7C4EC8C19E}"/>
              </a:ext>
            </a:extLst>
          </p:cNvPr>
          <p:cNvSpPr/>
          <p:nvPr/>
        </p:nvSpPr>
        <p:spPr>
          <a:xfrm rot="18970685">
            <a:off x="3534492" y="5023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2" name="Oval 111">
            <a:extLst>
              <a:ext uri="{FF2B5EF4-FFF2-40B4-BE49-F238E27FC236}">
                <a16:creationId xmlns:a16="http://schemas.microsoft.com/office/drawing/2014/main" id="{8BE197FD-46A3-4AD1-8601-E3805882E0BB}"/>
              </a:ext>
            </a:extLst>
          </p:cNvPr>
          <p:cNvSpPr/>
          <p:nvPr/>
        </p:nvSpPr>
        <p:spPr>
          <a:xfrm rot="18970685">
            <a:off x="3644447" y="3968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3" name="Oval 112">
            <a:extLst>
              <a:ext uri="{FF2B5EF4-FFF2-40B4-BE49-F238E27FC236}">
                <a16:creationId xmlns:a16="http://schemas.microsoft.com/office/drawing/2014/main" id="{8E3E6F25-6373-494B-8FBE-EAA789CF8EA8}"/>
              </a:ext>
            </a:extLst>
          </p:cNvPr>
          <p:cNvSpPr/>
          <p:nvPr/>
        </p:nvSpPr>
        <p:spPr>
          <a:xfrm rot="18970685">
            <a:off x="3754402" y="2912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4" name="Oval 113">
            <a:extLst>
              <a:ext uri="{FF2B5EF4-FFF2-40B4-BE49-F238E27FC236}">
                <a16:creationId xmlns:a16="http://schemas.microsoft.com/office/drawing/2014/main" id="{6F7E3BEA-E7CF-4681-AB1D-82B0E3480E6F}"/>
              </a:ext>
            </a:extLst>
          </p:cNvPr>
          <p:cNvSpPr/>
          <p:nvPr/>
        </p:nvSpPr>
        <p:spPr>
          <a:xfrm rot="18970685">
            <a:off x="3864357" y="1857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5" name="Oval 114">
            <a:extLst>
              <a:ext uri="{FF2B5EF4-FFF2-40B4-BE49-F238E27FC236}">
                <a16:creationId xmlns:a16="http://schemas.microsoft.com/office/drawing/2014/main" id="{DF0096FB-0E57-4E98-83CB-F0A760CB5759}"/>
              </a:ext>
            </a:extLst>
          </p:cNvPr>
          <p:cNvSpPr/>
          <p:nvPr/>
        </p:nvSpPr>
        <p:spPr>
          <a:xfrm rot="18970685">
            <a:off x="3974312" y="802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6" name="Oval 115">
            <a:extLst>
              <a:ext uri="{FF2B5EF4-FFF2-40B4-BE49-F238E27FC236}">
                <a16:creationId xmlns:a16="http://schemas.microsoft.com/office/drawing/2014/main" id="{B9BDD8E8-480A-44DD-9460-B8C46F0197CE}"/>
              </a:ext>
            </a:extLst>
          </p:cNvPr>
          <p:cNvSpPr/>
          <p:nvPr/>
        </p:nvSpPr>
        <p:spPr>
          <a:xfrm rot="18970685">
            <a:off x="4084268" y="-252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7" name="Oval 116">
            <a:extLst>
              <a:ext uri="{FF2B5EF4-FFF2-40B4-BE49-F238E27FC236}">
                <a16:creationId xmlns:a16="http://schemas.microsoft.com/office/drawing/2014/main" id="{9F009E98-84B0-40AE-A51C-55666464C72C}"/>
              </a:ext>
            </a:extLst>
          </p:cNvPr>
          <p:cNvSpPr/>
          <p:nvPr/>
        </p:nvSpPr>
        <p:spPr>
          <a:xfrm rot="18970685">
            <a:off x="4194223" y="-1308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8" name="Oval 117">
            <a:extLst>
              <a:ext uri="{FF2B5EF4-FFF2-40B4-BE49-F238E27FC236}">
                <a16:creationId xmlns:a16="http://schemas.microsoft.com/office/drawing/2014/main" id="{8AE6F12B-C147-42F6-B0AB-A2BABBEEC12B}"/>
              </a:ext>
            </a:extLst>
          </p:cNvPr>
          <p:cNvSpPr/>
          <p:nvPr/>
        </p:nvSpPr>
        <p:spPr>
          <a:xfrm rot="18970685">
            <a:off x="4304178" y="-2363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9" name="Oval 118">
            <a:extLst>
              <a:ext uri="{FF2B5EF4-FFF2-40B4-BE49-F238E27FC236}">
                <a16:creationId xmlns:a16="http://schemas.microsoft.com/office/drawing/2014/main" id="{9E9F9863-1F47-4FA5-B0C5-3CDE4ACD7FD0}"/>
              </a:ext>
            </a:extLst>
          </p:cNvPr>
          <p:cNvSpPr/>
          <p:nvPr/>
        </p:nvSpPr>
        <p:spPr>
          <a:xfrm rot="18970685">
            <a:off x="4414133" y="-3418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0" name="Oval 119">
            <a:extLst>
              <a:ext uri="{FF2B5EF4-FFF2-40B4-BE49-F238E27FC236}">
                <a16:creationId xmlns:a16="http://schemas.microsoft.com/office/drawing/2014/main" id="{E3B1B37E-AF5D-4D1E-ABA6-ABB8EBAE55FD}"/>
              </a:ext>
            </a:extLst>
          </p:cNvPr>
          <p:cNvSpPr/>
          <p:nvPr/>
        </p:nvSpPr>
        <p:spPr>
          <a:xfrm rot="18970685">
            <a:off x="4524088" y="-4473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1" name="Oval 120">
            <a:extLst>
              <a:ext uri="{FF2B5EF4-FFF2-40B4-BE49-F238E27FC236}">
                <a16:creationId xmlns:a16="http://schemas.microsoft.com/office/drawing/2014/main" id="{CE4E49BA-366F-49BF-B211-FCA25D67B392}"/>
              </a:ext>
            </a:extLst>
          </p:cNvPr>
          <p:cNvSpPr/>
          <p:nvPr/>
        </p:nvSpPr>
        <p:spPr>
          <a:xfrm rot="18970685">
            <a:off x="4634044" y="-5529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2" name="Oval 121">
            <a:extLst>
              <a:ext uri="{FF2B5EF4-FFF2-40B4-BE49-F238E27FC236}">
                <a16:creationId xmlns:a16="http://schemas.microsoft.com/office/drawing/2014/main" id="{EC158395-C162-41FD-B80C-094DDA6A3346}"/>
              </a:ext>
            </a:extLst>
          </p:cNvPr>
          <p:cNvSpPr/>
          <p:nvPr/>
        </p:nvSpPr>
        <p:spPr>
          <a:xfrm rot="18970685">
            <a:off x="4743999" y="-6584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4" name="Oval 123">
            <a:extLst>
              <a:ext uri="{FF2B5EF4-FFF2-40B4-BE49-F238E27FC236}">
                <a16:creationId xmlns:a16="http://schemas.microsoft.com/office/drawing/2014/main" id="{B582D90A-5849-4B2D-A384-E3E841AD2C67}"/>
              </a:ext>
            </a:extLst>
          </p:cNvPr>
          <p:cNvSpPr/>
          <p:nvPr/>
        </p:nvSpPr>
        <p:spPr>
          <a:xfrm rot="18970685">
            <a:off x="2672466" y="11448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5" name="Oval 124">
            <a:extLst>
              <a:ext uri="{FF2B5EF4-FFF2-40B4-BE49-F238E27FC236}">
                <a16:creationId xmlns:a16="http://schemas.microsoft.com/office/drawing/2014/main" id="{54B8D85D-D2EF-4FC9-91D8-C7CB43F3815D}"/>
              </a:ext>
            </a:extLst>
          </p:cNvPr>
          <p:cNvSpPr/>
          <p:nvPr/>
        </p:nvSpPr>
        <p:spPr>
          <a:xfrm rot="18970685">
            <a:off x="2782421" y="10392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6" name="Oval 125">
            <a:extLst>
              <a:ext uri="{FF2B5EF4-FFF2-40B4-BE49-F238E27FC236}">
                <a16:creationId xmlns:a16="http://schemas.microsoft.com/office/drawing/2014/main" id="{BAFB9F41-7C5E-4B1A-8518-706DA974D0A2}"/>
              </a:ext>
            </a:extLst>
          </p:cNvPr>
          <p:cNvSpPr/>
          <p:nvPr/>
        </p:nvSpPr>
        <p:spPr>
          <a:xfrm rot="18970685">
            <a:off x="2892377" y="9337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7" name="Oval 126">
            <a:extLst>
              <a:ext uri="{FF2B5EF4-FFF2-40B4-BE49-F238E27FC236}">
                <a16:creationId xmlns:a16="http://schemas.microsoft.com/office/drawing/2014/main" id="{0D64B04A-8582-4D5E-91BC-73607049CCF7}"/>
              </a:ext>
            </a:extLst>
          </p:cNvPr>
          <p:cNvSpPr/>
          <p:nvPr/>
        </p:nvSpPr>
        <p:spPr>
          <a:xfrm rot="18970685">
            <a:off x="3002332" y="8282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8" name="Oval 127">
            <a:extLst>
              <a:ext uri="{FF2B5EF4-FFF2-40B4-BE49-F238E27FC236}">
                <a16:creationId xmlns:a16="http://schemas.microsoft.com/office/drawing/2014/main" id="{02605265-D9E8-4CDF-839C-D22C6F64AFD1}"/>
              </a:ext>
            </a:extLst>
          </p:cNvPr>
          <p:cNvSpPr/>
          <p:nvPr/>
        </p:nvSpPr>
        <p:spPr>
          <a:xfrm rot="18970685">
            <a:off x="3112287" y="72270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9" name="Oval 128">
            <a:extLst>
              <a:ext uri="{FF2B5EF4-FFF2-40B4-BE49-F238E27FC236}">
                <a16:creationId xmlns:a16="http://schemas.microsoft.com/office/drawing/2014/main" id="{61912160-008A-47CC-8EC0-932D1C16038C}"/>
              </a:ext>
            </a:extLst>
          </p:cNvPr>
          <p:cNvSpPr/>
          <p:nvPr/>
        </p:nvSpPr>
        <p:spPr>
          <a:xfrm rot="18970685">
            <a:off x="3222242" y="6171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0" name="Oval 129">
            <a:extLst>
              <a:ext uri="{FF2B5EF4-FFF2-40B4-BE49-F238E27FC236}">
                <a16:creationId xmlns:a16="http://schemas.microsoft.com/office/drawing/2014/main" id="{36785BD0-CCAF-42F6-ADC2-EFC73FCF4869}"/>
              </a:ext>
            </a:extLst>
          </p:cNvPr>
          <p:cNvSpPr/>
          <p:nvPr/>
        </p:nvSpPr>
        <p:spPr>
          <a:xfrm rot="18970685">
            <a:off x="3332197" y="5116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1" name="Oval 130">
            <a:extLst>
              <a:ext uri="{FF2B5EF4-FFF2-40B4-BE49-F238E27FC236}">
                <a16:creationId xmlns:a16="http://schemas.microsoft.com/office/drawing/2014/main" id="{C07F6C4E-339F-41D3-96E4-B253D06A1CDF}"/>
              </a:ext>
            </a:extLst>
          </p:cNvPr>
          <p:cNvSpPr/>
          <p:nvPr/>
        </p:nvSpPr>
        <p:spPr>
          <a:xfrm rot="18970685">
            <a:off x="3442153" y="4061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2" name="Oval 131">
            <a:extLst>
              <a:ext uri="{FF2B5EF4-FFF2-40B4-BE49-F238E27FC236}">
                <a16:creationId xmlns:a16="http://schemas.microsoft.com/office/drawing/2014/main" id="{74F973FC-81A4-4EE5-950C-3A4D28B51C2A}"/>
              </a:ext>
            </a:extLst>
          </p:cNvPr>
          <p:cNvSpPr/>
          <p:nvPr/>
        </p:nvSpPr>
        <p:spPr>
          <a:xfrm rot="18970685">
            <a:off x="3552108" y="3005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3" name="Oval 132">
            <a:extLst>
              <a:ext uri="{FF2B5EF4-FFF2-40B4-BE49-F238E27FC236}">
                <a16:creationId xmlns:a16="http://schemas.microsoft.com/office/drawing/2014/main" id="{0EA5132E-8713-48ED-A105-C6987D467238}"/>
              </a:ext>
            </a:extLst>
          </p:cNvPr>
          <p:cNvSpPr/>
          <p:nvPr/>
        </p:nvSpPr>
        <p:spPr>
          <a:xfrm rot="18970685">
            <a:off x="3662063" y="1950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4" name="Oval 133">
            <a:extLst>
              <a:ext uri="{FF2B5EF4-FFF2-40B4-BE49-F238E27FC236}">
                <a16:creationId xmlns:a16="http://schemas.microsoft.com/office/drawing/2014/main" id="{7BE05332-4EFA-443B-B161-04238FE45A91}"/>
              </a:ext>
            </a:extLst>
          </p:cNvPr>
          <p:cNvSpPr/>
          <p:nvPr/>
        </p:nvSpPr>
        <p:spPr>
          <a:xfrm rot="18970685">
            <a:off x="3772018" y="895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5" name="Oval 134">
            <a:extLst>
              <a:ext uri="{FF2B5EF4-FFF2-40B4-BE49-F238E27FC236}">
                <a16:creationId xmlns:a16="http://schemas.microsoft.com/office/drawing/2014/main" id="{36E3849A-7ADC-4E5D-8114-304F27EF0470}"/>
              </a:ext>
            </a:extLst>
          </p:cNvPr>
          <p:cNvSpPr/>
          <p:nvPr/>
        </p:nvSpPr>
        <p:spPr>
          <a:xfrm rot="18970685">
            <a:off x="3881973" y="-159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6" name="Oval 135">
            <a:extLst>
              <a:ext uri="{FF2B5EF4-FFF2-40B4-BE49-F238E27FC236}">
                <a16:creationId xmlns:a16="http://schemas.microsoft.com/office/drawing/2014/main" id="{B4DA6779-F2C5-4A0D-9727-D1A2D0DA0652}"/>
              </a:ext>
            </a:extLst>
          </p:cNvPr>
          <p:cNvSpPr/>
          <p:nvPr/>
        </p:nvSpPr>
        <p:spPr>
          <a:xfrm rot="18970685">
            <a:off x="3991929" y="-1215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7" name="Oval 136">
            <a:extLst>
              <a:ext uri="{FF2B5EF4-FFF2-40B4-BE49-F238E27FC236}">
                <a16:creationId xmlns:a16="http://schemas.microsoft.com/office/drawing/2014/main" id="{A0808CFC-E086-42E7-B6E3-F604EC2A4E56}"/>
              </a:ext>
            </a:extLst>
          </p:cNvPr>
          <p:cNvSpPr/>
          <p:nvPr/>
        </p:nvSpPr>
        <p:spPr>
          <a:xfrm rot="18970685">
            <a:off x="4101884" y="-2270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8" name="Oval 137">
            <a:extLst>
              <a:ext uri="{FF2B5EF4-FFF2-40B4-BE49-F238E27FC236}">
                <a16:creationId xmlns:a16="http://schemas.microsoft.com/office/drawing/2014/main" id="{7E162073-AF32-418A-BAE2-AAC6BE4F46F2}"/>
              </a:ext>
            </a:extLst>
          </p:cNvPr>
          <p:cNvSpPr/>
          <p:nvPr/>
        </p:nvSpPr>
        <p:spPr>
          <a:xfrm rot="18970685">
            <a:off x="4211839" y="-3325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9" name="Oval 138">
            <a:extLst>
              <a:ext uri="{FF2B5EF4-FFF2-40B4-BE49-F238E27FC236}">
                <a16:creationId xmlns:a16="http://schemas.microsoft.com/office/drawing/2014/main" id="{49E9AFFF-93BB-4EC0-A70A-9EF149825404}"/>
              </a:ext>
            </a:extLst>
          </p:cNvPr>
          <p:cNvSpPr/>
          <p:nvPr/>
        </p:nvSpPr>
        <p:spPr>
          <a:xfrm rot="18970685">
            <a:off x="4321794" y="-4380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0" name="Oval 139">
            <a:extLst>
              <a:ext uri="{FF2B5EF4-FFF2-40B4-BE49-F238E27FC236}">
                <a16:creationId xmlns:a16="http://schemas.microsoft.com/office/drawing/2014/main" id="{71DE7A0B-853C-48BD-A0E8-2C7134BE0D69}"/>
              </a:ext>
            </a:extLst>
          </p:cNvPr>
          <p:cNvSpPr/>
          <p:nvPr/>
        </p:nvSpPr>
        <p:spPr>
          <a:xfrm rot="18970685">
            <a:off x="4431749" y="-5436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1" name="Oval 140">
            <a:extLst>
              <a:ext uri="{FF2B5EF4-FFF2-40B4-BE49-F238E27FC236}">
                <a16:creationId xmlns:a16="http://schemas.microsoft.com/office/drawing/2014/main" id="{FDDE17F5-C729-4016-9C9C-E5AB21F7668A}"/>
              </a:ext>
            </a:extLst>
          </p:cNvPr>
          <p:cNvSpPr/>
          <p:nvPr/>
        </p:nvSpPr>
        <p:spPr>
          <a:xfrm rot="18970685">
            <a:off x="4541705" y="-6491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2" name="Oval 141">
            <a:extLst>
              <a:ext uri="{FF2B5EF4-FFF2-40B4-BE49-F238E27FC236}">
                <a16:creationId xmlns:a16="http://schemas.microsoft.com/office/drawing/2014/main" id="{B09F8EB1-67FC-44E4-AC91-301BA9FAA099}"/>
              </a:ext>
            </a:extLst>
          </p:cNvPr>
          <p:cNvSpPr/>
          <p:nvPr/>
        </p:nvSpPr>
        <p:spPr>
          <a:xfrm rot="18970685">
            <a:off x="4651660" y="-7546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4" name="Oval 143">
            <a:extLst>
              <a:ext uri="{FF2B5EF4-FFF2-40B4-BE49-F238E27FC236}">
                <a16:creationId xmlns:a16="http://schemas.microsoft.com/office/drawing/2014/main" id="{182204E6-C771-4FF4-90FB-7248AF393859}"/>
              </a:ext>
            </a:extLst>
          </p:cNvPr>
          <p:cNvSpPr/>
          <p:nvPr/>
        </p:nvSpPr>
        <p:spPr>
          <a:xfrm rot="18970685">
            <a:off x="2580126" y="10485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5" name="Oval 144">
            <a:extLst>
              <a:ext uri="{FF2B5EF4-FFF2-40B4-BE49-F238E27FC236}">
                <a16:creationId xmlns:a16="http://schemas.microsoft.com/office/drawing/2014/main" id="{0FF94744-0200-44BA-B560-D682D063B2F3}"/>
              </a:ext>
            </a:extLst>
          </p:cNvPr>
          <p:cNvSpPr/>
          <p:nvPr/>
        </p:nvSpPr>
        <p:spPr>
          <a:xfrm rot="18970685">
            <a:off x="2690081" y="9430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6" name="Oval 145">
            <a:extLst>
              <a:ext uri="{FF2B5EF4-FFF2-40B4-BE49-F238E27FC236}">
                <a16:creationId xmlns:a16="http://schemas.microsoft.com/office/drawing/2014/main" id="{E4F4F8DD-6DC0-4174-A202-F33D070B548B}"/>
              </a:ext>
            </a:extLst>
          </p:cNvPr>
          <p:cNvSpPr/>
          <p:nvPr/>
        </p:nvSpPr>
        <p:spPr>
          <a:xfrm rot="18970685">
            <a:off x="2800037" y="8375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7" name="Oval 146">
            <a:extLst>
              <a:ext uri="{FF2B5EF4-FFF2-40B4-BE49-F238E27FC236}">
                <a16:creationId xmlns:a16="http://schemas.microsoft.com/office/drawing/2014/main" id="{6389A849-5A46-42E0-8DEE-396257D0081F}"/>
              </a:ext>
            </a:extLst>
          </p:cNvPr>
          <p:cNvSpPr/>
          <p:nvPr/>
        </p:nvSpPr>
        <p:spPr>
          <a:xfrm rot="18970685">
            <a:off x="2909992" y="7320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8" name="Oval 147">
            <a:extLst>
              <a:ext uri="{FF2B5EF4-FFF2-40B4-BE49-F238E27FC236}">
                <a16:creationId xmlns:a16="http://schemas.microsoft.com/office/drawing/2014/main" id="{59D0132E-DB6D-45B4-B022-716E8FC6D5A5}"/>
              </a:ext>
            </a:extLst>
          </p:cNvPr>
          <p:cNvSpPr/>
          <p:nvPr/>
        </p:nvSpPr>
        <p:spPr>
          <a:xfrm rot="18970685">
            <a:off x="3019947" y="62648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9" name="Oval 148">
            <a:extLst>
              <a:ext uri="{FF2B5EF4-FFF2-40B4-BE49-F238E27FC236}">
                <a16:creationId xmlns:a16="http://schemas.microsoft.com/office/drawing/2014/main" id="{EBE58066-148E-434C-844A-AF9825BC33C7}"/>
              </a:ext>
            </a:extLst>
          </p:cNvPr>
          <p:cNvSpPr/>
          <p:nvPr/>
        </p:nvSpPr>
        <p:spPr>
          <a:xfrm rot="18970685">
            <a:off x="3129902" y="5209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0" name="Oval 149">
            <a:extLst>
              <a:ext uri="{FF2B5EF4-FFF2-40B4-BE49-F238E27FC236}">
                <a16:creationId xmlns:a16="http://schemas.microsoft.com/office/drawing/2014/main" id="{1F4200BB-C21F-4F86-A173-97FB52C6AAA4}"/>
              </a:ext>
            </a:extLst>
          </p:cNvPr>
          <p:cNvSpPr/>
          <p:nvPr/>
        </p:nvSpPr>
        <p:spPr>
          <a:xfrm rot="18970685">
            <a:off x="3239857" y="4154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1" name="Oval 150">
            <a:extLst>
              <a:ext uri="{FF2B5EF4-FFF2-40B4-BE49-F238E27FC236}">
                <a16:creationId xmlns:a16="http://schemas.microsoft.com/office/drawing/2014/main" id="{0B9FB360-C401-4BD3-814D-590721E24597}"/>
              </a:ext>
            </a:extLst>
          </p:cNvPr>
          <p:cNvSpPr/>
          <p:nvPr/>
        </p:nvSpPr>
        <p:spPr>
          <a:xfrm rot="18970685">
            <a:off x="3349813" y="3099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2" name="Oval 151">
            <a:extLst>
              <a:ext uri="{FF2B5EF4-FFF2-40B4-BE49-F238E27FC236}">
                <a16:creationId xmlns:a16="http://schemas.microsoft.com/office/drawing/2014/main" id="{70FBF767-8D70-43A0-B67F-5D452B46D7C5}"/>
              </a:ext>
            </a:extLst>
          </p:cNvPr>
          <p:cNvSpPr/>
          <p:nvPr/>
        </p:nvSpPr>
        <p:spPr>
          <a:xfrm rot="18970685">
            <a:off x="3459768" y="2043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3" name="Oval 152">
            <a:extLst>
              <a:ext uri="{FF2B5EF4-FFF2-40B4-BE49-F238E27FC236}">
                <a16:creationId xmlns:a16="http://schemas.microsoft.com/office/drawing/2014/main" id="{9C15E006-0329-40DB-B569-2EA6DFD97C12}"/>
              </a:ext>
            </a:extLst>
          </p:cNvPr>
          <p:cNvSpPr/>
          <p:nvPr/>
        </p:nvSpPr>
        <p:spPr>
          <a:xfrm rot="18970685">
            <a:off x="3569723" y="988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4" name="Oval 153">
            <a:extLst>
              <a:ext uri="{FF2B5EF4-FFF2-40B4-BE49-F238E27FC236}">
                <a16:creationId xmlns:a16="http://schemas.microsoft.com/office/drawing/2014/main" id="{3F0F78B0-4F39-479F-9E68-91EC3CF2AA43}"/>
              </a:ext>
            </a:extLst>
          </p:cNvPr>
          <p:cNvSpPr/>
          <p:nvPr/>
        </p:nvSpPr>
        <p:spPr>
          <a:xfrm rot="18970685">
            <a:off x="3679678" y="-666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5" name="Oval 154">
            <a:extLst>
              <a:ext uri="{FF2B5EF4-FFF2-40B4-BE49-F238E27FC236}">
                <a16:creationId xmlns:a16="http://schemas.microsoft.com/office/drawing/2014/main" id="{70E93972-2152-42F4-891C-E2D1D3AC4AB9}"/>
              </a:ext>
            </a:extLst>
          </p:cNvPr>
          <p:cNvSpPr/>
          <p:nvPr/>
        </p:nvSpPr>
        <p:spPr>
          <a:xfrm rot="18970685">
            <a:off x="3789633" y="-1121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6" name="Oval 155">
            <a:extLst>
              <a:ext uri="{FF2B5EF4-FFF2-40B4-BE49-F238E27FC236}">
                <a16:creationId xmlns:a16="http://schemas.microsoft.com/office/drawing/2014/main" id="{9C0CE111-2902-47BD-ACDD-9EA08A67632E}"/>
              </a:ext>
            </a:extLst>
          </p:cNvPr>
          <p:cNvSpPr/>
          <p:nvPr/>
        </p:nvSpPr>
        <p:spPr>
          <a:xfrm rot="18970685">
            <a:off x="3899589" y="-2177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7" name="Oval 156">
            <a:extLst>
              <a:ext uri="{FF2B5EF4-FFF2-40B4-BE49-F238E27FC236}">
                <a16:creationId xmlns:a16="http://schemas.microsoft.com/office/drawing/2014/main" id="{63A5F8AA-D0DC-4338-887C-4DDA283F4F04}"/>
              </a:ext>
            </a:extLst>
          </p:cNvPr>
          <p:cNvSpPr/>
          <p:nvPr/>
        </p:nvSpPr>
        <p:spPr>
          <a:xfrm rot="18970685">
            <a:off x="4009544" y="-3232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8" name="Oval 157">
            <a:extLst>
              <a:ext uri="{FF2B5EF4-FFF2-40B4-BE49-F238E27FC236}">
                <a16:creationId xmlns:a16="http://schemas.microsoft.com/office/drawing/2014/main" id="{2DE90459-D716-4BE8-8A32-820C6BD5228E}"/>
              </a:ext>
            </a:extLst>
          </p:cNvPr>
          <p:cNvSpPr/>
          <p:nvPr/>
        </p:nvSpPr>
        <p:spPr>
          <a:xfrm rot="18970685">
            <a:off x="4119499" y="-4287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9" name="Oval 158">
            <a:extLst>
              <a:ext uri="{FF2B5EF4-FFF2-40B4-BE49-F238E27FC236}">
                <a16:creationId xmlns:a16="http://schemas.microsoft.com/office/drawing/2014/main" id="{55014DE3-9850-49DB-BF8B-0782DA29BE6A}"/>
              </a:ext>
            </a:extLst>
          </p:cNvPr>
          <p:cNvSpPr/>
          <p:nvPr/>
        </p:nvSpPr>
        <p:spPr>
          <a:xfrm rot="18970685">
            <a:off x="4229454" y="-5342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0" name="Oval 159">
            <a:extLst>
              <a:ext uri="{FF2B5EF4-FFF2-40B4-BE49-F238E27FC236}">
                <a16:creationId xmlns:a16="http://schemas.microsoft.com/office/drawing/2014/main" id="{4784C7D4-4534-4F33-9A68-47F64DA59AAE}"/>
              </a:ext>
            </a:extLst>
          </p:cNvPr>
          <p:cNvSpPr/>
          <p:nvPr/>
        </p:nvSpPr>
        <p:spPr>
          <a:xfrm rot="18970685">
            <a:off x="4339409" y="-6398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1" name="Oval 160">
            <a:extLst>
              <a:ext uri="{FF2B5EF4-FFF2-40B4-BE49-F238E27FC236}">
                <a16:creationId xmlns:a16="http://schemas.microsoft.com/office/drawing/2014/main" id="{0BC089F4-FF37-4FC3-905B-A65288699B0D}"/>
              </a:ext>
            </a:extLst>
          </p:cNvPr>
          <p:cNvSpPr/>
          <p:nvPr/>
        </p:nvSpPr>
        <p:spPr>
          <a:xfrm rot="18970685">
            <a:off x="4449365" y="-7453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2" name="Oval 161">
            <a:extLst>
              <a:ext uri="{FF2B5EF4-FFF2-40B4-BE49-F238E27FC236}">
                <a16:creationId xmlns:a16="http://schemas.microsoft.com/office/drawing/2014/main" id="{4F35980E-0FB9-4E7E-BD44-8AC42A684027}"/>
              </a:ext>
            </a:extLst>
          </p:cNvPr>
          <p:cNvSpPr/>
          <p:nvPr/>
        </p:nvSpPr>
        <p:spPr>
          <a:xfrm rot="18970685">
            <a:off x="4559320" y="-8508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4" name="Oval 163">
            <a:extLst>
              <a:ext uri="{FF2B5EF4-FFF2-40B4-BE49-F238E27FC236}">
                <a16:creationId xmlns:a16="http://schemas.microsoft.com/office/drawing/2014/main" id="{534E564D-F64D-4EA6-A1F1-3090F2D932B9}"/>
              </a:ext>
            </a:extLst>
          </p:cNvPr>
          <p:cNvSpPr/>
          <p:nvPr/>
        </p:nvSpPr>
        <p:spPr>
          <a:xfrm rot="18970685">
            <a:off x="2487786" y="9523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5" name="Oval 164">
            <a:extLst>
              <a:ext uri="{FF2B5EF4-FFF2-40B4-BE49-F238E27FC236}">
                <a16:creationId xmlns:a16="http://schemas.microsoft.com/office/drawing/2014/main" id="{05B409FC-0CC1-43B3-94B7-01212DE458F4}"/>
              </a:ext>
            </a:extLst>
          </p:cNvPr>
          <p:cNvSpPr/>
          <p:nvPr/>
        </p:nvSpPr>
        <p:spPr>
          <a:xfrm rot="18970685">
            <a:off x="2597741" y="8468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6" name="Oval 165">
            <a:extLst>
              <a:ext uri="{FF2B5EF4-FFF2-40B4-BE49-F238E27FC236}">
                <a16:creationId xmlns:a16="http://schemas.microsoft.com/office/drawing/2014/main" id="{5ADAF25C-C2CB-4664-A370-8BF660B5B000}"/>
              </a:ext>
            </a:extLst>
          </p:cNvPr>
          <p:cNvSpPr/>
          <p:nvPr/>
        </p:nvSpPr>
        <p:spPr>
          <a:xfrm rot="18970685">
            <a:off x="2707697" y="741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7" name="Oval 166">
            <a:extLst>
              <a:ext uri="{FF2B5EF4-FFF2-40B4-BE49-F238E27FC236}">
                <a16:creationId xmlns:a16="http://schemas.microsoft.com/office/drawing/2014/main" id="{7B27C2F4-2FDB-4ACE-A4C1-4492B403E984}"/>
              </a:ext>
            </a:extLst>
          </p:cNvPr>
          <p:cNvSpPr/>
          <p:nvPr/>
        </p:nvSpPr>
        <p:spPr>
          <a:xfrm rot="18970685">
            <a:off x="2817652" y="6357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8" name="Oval 167">
            <a:extLst>
              <a:ext uri="{FF2B5EF4-FFF2-40B4-BE49-F238E27FC236}">
                <a16:creationId xmlns:a16="http://schemas.microsoft.com/office/drawing/2014/main" id="{FF30DEDA-7CEF-4E28-9211-F706C548D57D}"/>
              </a:ext>
            </a:extLst>
          </p:cNvPr>
          <p:cNvSpPr/>
          <p:nvPr/>
        </p:nvSpPr>
        <p:spPr>
          <a:xfrm rot="18970685">
            <a:off x="2927607" y="5302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9" name="Oval 168">
            <a:extLst>
              <a:ext uri="{FF2B5EF4-FFF2-40B4-BE49-F238E27FC236}">
                <a16:creationId xmlns:a16="http://schemas.microsoft.com/office/drawing/2014/main" id="{04862CA6-7A0D-4940-95A5-A2E6527A3C59}"/>
              </a:ext>
            </a:extLst>
          </p:cNvPr>
          <p:cNvSpPr/>
          <p:nvPr/>
        </p:nvSpPr>
        <p:spPr>
          <a:xfrm rot="18970685">
            <a:off x="3037562" y="4247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0" name="Oval 169">
            <a:extLst>
              <a:ext uri="{FF2B5EF4-FFF2-40B4-BE49-F238E27FC236}">
                <a16:creationId xmlns:a16="http://schemas.microsoft.com/office/drawing/2014/main" id="{30C5FB1E-4EE8-4B3E-B770-31096B88BEDD}"/>
              </a:ext>
            </a:extLst>
          </p:cNvPr>
          <p:cNvSpPr/>
          <p:nvPr/>
        </p:nvSpPr>
        <p:spPr>
          <a:xfrm rot="18970685">
            <a:off x="3147517" y="3192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1" name="Oval 170">
            <a:extLst>
              <a:ext uri="{FF2B5EF4-FFF2-40B4-BE49-F238E27FC236}">
                <a16:creationId xmlns:a16="http://schemas.microsoft.com/office/drawing/2014/main" id="{43421CA8-5FAD-4319-834F-60390DC3B9D0}"/>
              </a:ext>
            </a:extLst>
          </p:cNvPr>
          <p:cNvSpPr/>
          <p:nvPr/>
        </p:nvSpPr>
        <p:spPr>
          <a:xfrm rot="18970685">
            <a:off x="3257473" y="2136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2" name="Oval 171">
            <a:extLst>
              <a:ext uri="{FF2B5EF4-FFF2-40B4-BE49-F238E27FC236}">
                <a16:creationId xmlns:a16="http://schemas.microsoft.com/office/drawing/2014/main" id="{AE79C989-D265-497D-8E4D-F5185E784CC8}"/>
              </a:ext>
            </a:extLst>
          </p:cNvPr>
          <p:cNvSpPr/>
          <p:nvPr/>
        </p:nvSpPr>
        <p:spPr>
          <a:xfrm rot="18970685">
            <a:off x="3367428" y="1081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3" name="Oval 172">
            <a:extLst>
              <a:ext uri="{FF2B5EF4-FFF2-40B4-BE49-F238E27FC236}">
                <a16:creationId xmlns:a16="http://schemas.microsoft.com/office/drawing/2014/main" id="{9796C10D-A431-45C3-9CA9-75510CD385E3}"/>
              </a:ext>
            </a:extLst>
          </p:cNvPr>
          <p:cNvSpPr/>
          <p:nvPr/>
        </p:nvSpPr>
        <p:spPr>
          <a:xfrm rot="18970685">
            <a:off x="3477383" y="26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4" name="Oval 173">
            <a:extLst>
              <a:ext uri="{FF2B5EF4-FFF2-40B4-BE49-F238E27FC236}">
                <a16:creationId xmlns:a16="http://schemas.microsoft.com/office/drawing/2014/main" id="{5A63A554-37A7-41E3-BC4B-22D2CEE879B8}"/>
              </a:ext>
            </a:extLst>
          </p:cNvPr>
          <p:cNvSpPr/>
          <p:nvPr/>
        </p:nvSpPr>
        <p:spPr>
          <a:xfrm rot="18970685">
            <a:off x="3587338" y="-1028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5" name="Oval 174">
            <a:extLst>
              <a:ext uri="{FF2B5EF4-FFF2-40B4-BE49-F238E27FC236}">
                <a16:creationId xmlns:a16="http://schemas.microsoft.com/office/drawing/2014/main" id="{54E2E870-B38A-4865-8BD9-E38E4A5D8298}"/>
              </a:ext>
            </a:extLst>
          </p:cNvPr>
          <p:cNvSpPr/>
          <p:nvPr/>
        </p:nvSpPr>
        <p:spPr>
          <a:xfrm rot="18970685">
            <a:off x="3697293" y="-2084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6" name="Oval 175">
            <a:extLst>
              <a:ext uri="{FF2B5EF4-FFF2-40B4-BE49-F238E27FC236}">
                <a16:creationId xmlns:a16="http://schemas.microsoft.com/office/drawing/2014/main" id="{52931838-3179-45AD-8E37-94F7D6F2BD0D}"/>
              </a:ext>
            </a:extLst>
          </p:cNvPr>
          <p:cNvSpPr/>
          <p:nvPr/>
        </p:nvSpPr>
        <p:spPr>
          <a:xfrm rot="18970685">
            <a:off x="3807249" y="-3139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7" name="Oval 176">
            <a:extLst>
              <a:ext uri="{FF2B5EF4-FFF2-40B4-BE49-F238E27FC236}">
                <a16:creationId xmlns:a16="http://schemas.microsoft.com/office/drawing/2014/main" id="{69E86ED2-470E-4B30-918F-F80B5FE67D01}"/>
              </a:ext>
            </a:extLst>
          </p:cNvPr>
          <p:cNvSpPr/>
          <p:nvPr/>
        </p:nvSpPr>
        <p:spPr>
          <a:xfrm rot="18970685">
            <a:off x="3917204" y="-4194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8" name="Oval 177">
            <a:extLst>
              <a:ext uri="{FF2B5EF4-FFF2-40B4-BE49-F238E27FC236}">
                <a16:creationId xmlns:a16="http://schemas.microsoft.com/office/drawing/2014/main" id="{262F6B30-2A10-48A5-AC86-D3A7F8EF1F1E}"/>
              </a:ext>
            </a:extLst>
          </p:cNvPr>
          <p:cNvSpPr/>
          <p:nvPr/>
        </p:nvSpPr>
        <p:spPr>
          <a:xfrm rot="18970685">
            <a:off x="4027159" y="-5249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9" name="Oval 178">
            <a:extLst>
              <a:ext uri="{FF2B5EF4-FFF2-40B4-BE49-F238E27FC236}">
                <a16:creationId xmlns:a16="http://schemas.microsoft.com/office/drawing/2014/main" id="{59FBF9A5-8506-4044-A780-64A4A13CB6BF}"/>
              </a:ext>
            </a:extLst>
          </p:cNvPr>
          <p:cNvSpPr/>
          <p:nvPr/>
        </p:nvSpPr>
        <p:spPr>
          <a:xfrm rot="18970685">
            <a:off x="4137114" y="-6305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0" name="Oval 179">
            <a:extLst>
              <a:ext uri="{FF2B5EF4-FFF2-40B4-BE49-F238E27FC236}">
                <a16:creationId xmlns:a16="http://schemas.microsoft.com/office/drawing/2014/main" id="{7D5C796A-81D7-499F-B270-F47B8C415DD0}"/>
              </a:ext>
            </a:extLst>
          </p:cNvPr>
          <p:cNvSpPr/>
          <p:nvPr/>
        </p:nvSpPr>
        <p:spPr>
          <a:xfrm rot="18970685">
            <a:off x="4247069" y="-7360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1" name="Oval 180">
            <a:extLst>
              <a:ext uri="{FF2B5EF4-FFF2-40B4-BE49-F238E27FC236}">
                <a16:creationId xmlns:a16="http://schemas.microsoft.com/office/drawing/2014/main" id="{EE30F1DD-7BD4-497E-92AD-6EBB37D11AE1}"/>
              </a:ext>
            </a:extLst>
          </p:cNvPr>
          <p:cNvSpPr/>
          <p:nvPr/>
        </p:nvSpPr>
        <p:spPr>
          <a:xfrm rot="18970685">
            <a:off x="4357025" y="-8415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2" name="Oval 181">
            <a:extLst>
              <a:ext uri="{FF2B5EF4-FFF2-40B4-BE49-F238E27FC236}">
                <a16:creationId xmlns:a16="http://schemas.microsoft.com/office/drawing/2014/main" id="{5FF05FF9-5452-4390-811C-0863EB457755}"/>
              </a:ext>
            </a:extLst>
          </p:cNvPr>
          <p:cNvSpPr/>
          <p:nvPr/>
        </p:nvSpPr>
        <p:spPr>
          <a:xfrm rot="18970685">
            <a:off x="4466980" y="-9470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4" name="Oval 183">
            <a:extLst>
              <a:ext uri="{FF2B5EF4-FFF2-40B4-BE49-F238E27FC236}">
                <a16:creationId xmlns:a16="http://schemas.microsoft.com/office/drawing/2014/main" id="{F2304909-CE1D-4B5E-870D-69F857A6BB69}"/>
              </a:ext>
            </a:extLst>
          </p:cNvPr>
          <p:cNvSpPr/>
          <p:nvPr/>
        </p:nvSpPr>
        <p:spPr>
          <a:xfrm rot="18970685">
            <a:off x="2395447" y="8561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5" name="Oval 184">
            <a:extLst>
              <a:ext uri="{FF2B5EF4-FFF2-40B4-BE49-F238E27FC236}">
                <a16:creationId xmlns:a16="http://schemas.microsoft.com/office/drawing/2014/main" id="{AF116AB2-36DE-4112-B874-47B9C4687517}"/>
              </a:ext>
            </a:extLst>
          </p:cNvPr>
          <p:cNvSpPr/>
          <p:nvPr/>
        </p:nvSpPr>
        <p:spPr>
          <a:xfrm rot="18970685">
            <a:off x="2505402" y="7506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6" name="Oval 185">
            <a:extLst>
              <a:ext uri="{FF2B5EF4-FFF2-40B4-BE49-F238E27FC236}">
                <a16:creationId xmlns:a16="http://schemas.microsoft.com/office/drawing/2014/main" id="{85AF6ACA-A593-4EBD-AD2B-DD4386137510}"/>
              </a:ext>
            </a:extLst>
          </p:cNvPr>
          <p:cNvSpPr/>
          <p:nvPr/>
        </p:nvSpPr>
        <p:spPr>
          <a:xfrm rot="18970685">
            <a:off x="2615358" y="6450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7" name="Oval 186">
            <a:extLst>
              <a:ext uri="{FF2B5EF4-FFF2-40B4-BE49-F238E27FC236}">
                <a16:creationId xmlns:a16="http://schemas.microsoft.com/office/drawing/2014/main" id="{429B7950-090B-47D3-B086-AD76F9188D5D}"/>
              </a:ext>
            </a:extLst>
          </p:cNvPr>
          <p:cNvSpPr/>
          <p:nvPr/>
        </p:nvSpPr>
        <p:spPr>
          <a:xfrm rot="18970685">
            <a:off x="2725313" y="5395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8" name="Oval 187">
            <a:extLst>
              <a:ext uri="{FF2B5EF4-FFF2-40B4-BE49-F238E27FC236}">
                <a16:creationId xmlns:a16="http://schemas.microsoft.com/office/drawing/2014/main" id="{5D12DBD1-2286-40F4-88FF-3A1DB4D14088}"/>
              </a:ext>
            </a:extLst>
          </p:cNvPr>
          <p:cNvSpPr/>
          <p:nvPr/>
        </p:nvSpPr>
        <p:spPr>
          <a:xfrm rot="18970685">
            <a:off x="2835268" y="4340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9" name="Oval 188">
            <a:extLst>
              <a:ext uri="{FF2B5EF4-FFF2-40B4-BE49-F238E27FC236}">
                <a16:creationId xmlns:a16="http://schemas.microsoft.com/office/drawing/2014/main" id="{AF6D1F37-87C0-4A13-9102-E8D70D345BB0}"/>
              </a:ext>
            </a:extLst>
          </p:cNvPr>
          <p:cNvSpPr/>
          <p:nvPr/>
        </p:nvSpPr>
        <p:spPr>
          <a:xfrm rot="18970685">
            <a:off x="2945223" y="3285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0" name="Oval 189">
            <a:extLst>
              <a:ext uri="{FF2B5EF4-FFF2-40B4-BE49-F238E27FC236}">
                <a16:creationId xmlns:a16="http://schemas.microsoft.com/office/drawing/2014/main" id="{89C3D0B8-EB89-4CBC-BC9C-78BAF244847A}"/>
              </a:ext>
            </a:extLst>
          </p:cNvPr>
          <p:cNvSpPr/>
          <p:nvPr/>
        </p:nvSpPr>
        <p:spPr>
          <a:xfrm rot="18970685">
            <a:off x="3055178" y="2229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1" name="Oval 190">
            <a:extLst>
              <a:ext uri="{FF2B5EF4-FFF2-40B4-BE49-F238E27FC236}">
                <a16:creationId xmlns:a16="http://schemas.microsoft.com/office/drawing/2014/main" id="{14191DE2-FC6C-4E32-863D-30B4932C9A09}"/>
              </a:ext>
            </a:extLst>
          </p:cNvPr>
          <p:cNvSpPr/>
          <p:nvPr/>
        </p:nvSpPr>
        <p:spPr>
          <a:xfrm rot="18970685">
            <a:off x="3165134" y="1174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2" name="Oval 191">
            <a:extLst>
              <a:ext uri="{FF2B5EF4-FFF2-40B4-BE49-F238E27FC236}">
                <a16:creationId xmlns:a16="http://schemas.microsoft.com/office/drawing/2014/main" id="{F0ADB571-A233-4B25-ABE6-6D670A3DD29E}"/>
              </a:ext>
            </a:extLst>
          </p:cNvPr>
          <p:cNvSpPr/>
          <p:nvPr/>
        </p:nvSpPr>
        <p:spPr>
          <a:xfrm rot="18970685">
            <a:off x="3275089" y="119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3" name="Oval 192">
            <a:extLst>
              <a:ext uri="{FF2B5EF4-FFF2-40B4-BE49-F238E27FC236}">
                <a16:creationId xmlns:a16="http://schemas.microsoft.com/office/drawing/2014/main" id="{C1E70C78-E2B6-4183-B71D-7D0A2469E54B}"/>
              </a:ext>
            </a:extLst>
          </p:cNvPr>
          <p:cNvSpPr/>
          <p:nvPr/>
        </p:nvSpPr>
        <p:spPr>
          <a:xfrm rot="18970685">
            <a:off x="3385044" y="-935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4" name="Oval 193">
            <a:extLst>
              <a:ext uri="{FF2B5EF4-FFF2-40B4-BE49-F238E27FC236}">
                <a16:creationId xmlns:a16="http://schemas.microsoft.com/office/drawing/2014/main" id="{761BD063-14E1-4954-8C71-8A1E8EB56514}"/>
              </a:ext>
            </a:extLst>
          </p:cNvPr>
          <p:cNvSpPr/>
          <p:nvPr/>
        </p:nvSpPr>
        <p:spPr>
          <a:xfrm rot="18970685">
            <a:off x="3494999" y="-199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5" name="Oval 194">
            <a:extLst>
              <a:ext uri="{FF2B5EF4-FFF2-40B4-BE49-F238E27FC236}">
                <a16:creationId xmlns:a16="http://schemas.microsoft.com/office/drawing/2014/main" id="{AE2AF1CE-0B23-49CC-B672-07E577EAC4C7}"/>
              </a:ext>
            </a:extLst>
          </p:cNvPr>
          <p:cNvSpPr/>
          <p:nvPr/>
        </p:nvSpPr>
        <p:spPr>
          <a:xfrm rot="18970685">
            <a:off x="3604954" y="-3046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6" name="Oval 195">
            <a:extLst>
              <a:ext uri="{FF2B5EF4-FFF2-40B4-BE49-F238E27FC236}">
                <a16:creationId xmlns:a16="http://schemas.microsoft.com/office/drawing/2014/main" id="{FBF3E886-6CC7-43C9-8C05-BAB7652716AA}"/>
              </a:ext>
            </a:extLst>
          </p:cNvPr>
          <p:cNvSpPr/>
          <p:nvPr/>
        </p:nvSpPr>
        <p:spPr>
          <a:xfrm rot="18970685">
            <a:off x="3714910" y="-4101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7" name="Oval 196">
            <a:extLst>
              <a:ext uri="{FF2B5EF4-FFF2-40B4-BE49-F238E27FC236}">
                <a16:creationId xmlns:a16="http://schemas.microsoft.com/office/drawing/2014/main" id="{97674A93-95D2-44E3-9E2A-2C9620BC3AD2}"/>
              </a:ext>
            </a:extLst>
          </p:cNvPr>
          <p:cNvSpPr/>
          <p:nvPr/>
        </p:nvSpPr>
        <p:spPr>
          <a:xfrm rot="18970685">
            <a:off x="3824865" y="-5156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8" name="Oval 197">
            <a:extLst>
              <a:ext uri="{FF2B5EF4-FFF2-40B4-BE49-F238E27FC236}">
                <a16:creationId xmlns:a16="http://schemas.microsoft.com/office/drawing/2014/main" id="{34B2DFEF-4A8F-41C8-BA33-F82E863E4A14}"/>
              </a:ext>
            </a:extLst>
          </p:cNvPr>
          <p:cNvSpPr/>
          <p:nvPr/>
        </p:nvSpPr>
        <p:spPr>
          <a:xfrm rot="18970685">
            <a:off x="3934820" y="-6212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9" name="Oval 198">
            <a:extLst>
              <a:ext uri="{FF2B5EF4-FFF2-40B4-BE49-F238E27FC236}">
                <a16:creationId xmlns:a16="http://schemas.microsoft.com/office/drawing/2014/main" id="{87A462B5-7C35-49A1-998F-EF0C1200CF0E}"/>
              </a:ext>
            </a:extLst>
          </p:cNvPr>
          <p:cNvSpPr/>
          <p:nvPr/>
        </p:nvSpPr>
        <p:spPr>
          <a:xfrm rot="18970685">
            <a:off x="4044775" y="-7267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0" name="Oval 199">
            <a:extLst>
              <a:ext uri="{FF2B5EF4-FFF2-40B4-BE49-F238E27FC236}">
                <a16:creationId xmlns:a16="http://schemas.microsoft.com/office/drawing/2014/main" id="{5F17A012-3F08-4C39-B159-D5A3EC719BDC}"/>
              </a:ext>
            </a:extLst>
          </p:cNvPr>
          <p:cNvSpPr/>
          <p:nvPr/>
        </p:nvSpPr>
        <p:spPr>
          <a:xfrm rot="18970685">
            <a:off x="4154730" y="-8322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1" name="Oval 200">
            <a:extLst>
              <a:ext uri="{FF2B5EF4-FFF2-40B4-BE49-F238E27FC236}">
                <a16:creationId xmlns:a16="http://schemas.microsoft.com/office/drawing/2014/main" id="{E3AB4682-3B64-43F1-8E12-B3D84EFCE72C}"/>
              </a:ext>
            </a:extLst>
          </p:cNvPr>
          <p:cNvSpPr/>
          <p:nvPr/>
        </p:nvSpPr>
        <p:spPr>
          <a:xfrm rot="18970685">
            <a:off x="4264686" y="-9377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2" name="Oval 201">
            <a:extLst>
              <a:ext uri="{FF2B5EF4-FFF2-40B4-BE49-F238E27FC236}">
                <a16:creationId xmlns:a16="http://schemas.microsoft.com/office/drawing/2014/main" id="{55C8F172-42EF-4292-ABC6-3FBDD2FB00F7}"/>
              </a:ext>
            </a:extLst>
          </p:cNvPr>
          <p:cNvSpPr/>
          <p:nvPr/>
        </p:nvSpPr>
        <p:spPr>
          <a:xfrm rot="18970685">
            <a:off x="4374641" y="-1043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4" name="Oval 203">
            <a:extLst>
              <a:ext uri="{FF2B5EF4-FFF2-40B4-BE49-F238E27FC236}">
                <a16:creationId xmlns:a16="http://schemas.microsoft.com/office/drawing/2014/main" id="{9A6AA8E8-4195-450D-8F09-79644DEDE1CB}"/>
              </a:ext>
            </a:extLst>
          </p:cNvPr>
          <p:cNvSpPr/>
          <p:nvPr/>
        </p:nvSpPr>
        <p:spPr>
          <a:xfrm rot="18970685">
            <a:off x="2303107" y="7599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5" name="Oval 204">
            <a:extLst>
              <a:ext uri="{FF2B5EF4-FFF2-40B4-BE49-F238E27FC236}">
                <a16:creationId xmlns:a16="http://schemas.microsoft.com/office/drawing/2014/main" id="{065AE76C-1FAD-42D5-B658-95601EB9F667}"/>
              </a:ext>
            </a:extLst>
          </p:cNvPr>
          <p:cNvSpPr/>
          <p:nvPr/>
        </p:nvSpPr>
        <p:spPr>
          <a:xfrm rot="18970685">
            <a:off x="2413062" y="654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6" name="Oval 205">
            <a:extLst>
              <a:ext uri="{FF2B5EF4-FFF2-40B4-BE49-F238E27FC236}">
                <a16:creationId xmlns:a16="http://schemas.microsoft.com/office/drawing/2014/main" id="{360423F3-0D82-43FB-8B82-072F8B4FEA3D}"/>
              </a:ext>
            </a:extLst>
          </p:cNvPr>
          <p:cNvSpPr/>
          <p:nvPr/>
        </p:nvSpPr>
        <p:spPr>
          <a:xfrm rot="18970685">
            <a:off x="2523018" y="5488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7" name="Oval 206">
            <a:extLst>
              <a:ext uri="{FF2B5EF4-FFF2-40B4-BE49-F238E27FC236}">
                <a16:creationId xmlns:a16="http://schemas.microsoft.com/office/drawing/2014/main" id="{D3BE6E6B-F9C2-47FA-83CE-EB433B73C00E}"/>
              </a:ext>
            </a:extLst>
          </p:cNvPr>
          <p:cNvSpPr/>
          <p:nvPr/>
        </p:nvSpPr>
        <p:spPr>
          <a:xfrm rot="18970685">
            <a:off x="2632973" y="4433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8" name="Oval 207">
            <a:extLst>
              <a:ext uri="{FF2B5EF4-FFF2-40B4-BE49-F238E27FC236}">
                <a16:creationId xmlns:a16="http://schemas.microsoft.com/office/drawing/2014/main" id="{78A4BC10-1A8B-47EF-BCD6-F88B488DCA3E}"/>
              </a:ext>
            </a:extLst>
          </p:cNvPr>
          <p:cNvSpPr/>
          <p:nvPr/>
        </p:nvSpPr>
        <p:spPr>
          <a:xfrm rot="18970685">
            <a:off x="2742928" y="3378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9" name="Oval 208">
            <a:extLst>
              <a:ext uri="{FF2B5EF4-FFF2-40B4-BE49-F238E27FC236}">
                <a16:creationId xmlns:a16="http://schemas.microsoft.com/office/drawing/2014/main" id="{AE57D687-AD4A-4200-BC64-E1AE55E9A133}"/>
              </a:ext>
            </a:extLst>
          </p:cNvPr>
          <p:cNvSpPr/>
          <p:nvPr/>
        </p:nvSpPr>
        <p:spPr>
          <a:xfrm rot="18970685">
            <a:off x="2852883" y="232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0" name="Oval 209">
            <a:extLst>
              <a:ext uri="{FF2B5EF4-FFF2-40B4-BE49-F238E27FC236}">
                <a16:creationId xmlns:a16="http://schemas.microsoft.com/office/drawing/2014/main" id="{532B7412-C273-4175-8D3D-0D7D19718A04}"/>
              </a:ext>
            </a:extLst>
          </p:cNvPr>
          <p:cNvSpPr/>
          <p:nvPr/>
        </p:nvSpPr>
        <p:spPr>
          <a:xfrm rot="18970685">
            <a:off x="2962838" y="1267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1" name="Oval 210">
            <a:extLst>
              <a:ext uri="{FF2B5EF4-FFF2-40B4-BE49-F238E27FC236}">
                <a16:creationId xmlns:a16="http://schemas.microsoft.com/office/drawing/2014/main" id="{8B5B0A35-4959-4C01-9D54-07381D04167D}"/>
              </a:ext>
            </a:extLst>
          </p:cNvPr>
          <p:cNvSpPr/>
          <p:nvPr/>
        </p:nvSpPr>
        <p:spPr>
          <a:xfrm rot="18970685">
            <a:off x="3072794" y="212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2" name="Oval 211">
            <a:extLst>
              <a:ext uri="{FF2B5EF4-FFF2-40B4-BE49-F238E27FC236}">
                <a16:creationId xmlns:a16="http://schemas.microsoft.com/office/drawing/2014/main" id="{A5002EE6-2572-4A3F-8300-006C09B4B99B}"/>
              </a:ext>
            </a:extLst>
          </p:cNvPr>
          <p:cNvSpPr/>
          <p:nvPr/>
        </p:nvSpPr>
        <p:spPr>
          <a:xfrm rot="18970685">
            <a:off x="3182749" y="-842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3" name="Oval 212">
            <a:extLst>
              <a:ext uri="{FF2B5EF4-FFF2-40B4-BE49-F238E27FC236}">
                <a16:creationId xmlns:a16="http://schemas.microsoft.com/office/drawing/2014/main" id="{BEE503E8-E0FD-4C52-9BBF-2F7BC46D4C4E}"/>
              </a:ext>
            </a:extLst>
          </p:cNvPr>
          <p:cNvSpPr/>
          <p:nvPr/>
        </p:nvSpPr>
        <p:spPr>
          <a:xfrm rot="18970685">
            <a:off x="3292704" y="-1897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4" name="Oval 213">
            <a:extLst>
              <a:ext uri="{FF2B5EF4-FFF2-40B4-BE49-F238E27FC236}">
                <a16:creationId xmlns:a16="http://schemas.microsoft.com/office/drawing/2014/main" id="{2AF95BD7-CFD9-48F6-AC1D-C5FDF9DE1D00}"/>
              </a:ext>
            </a:extLst>
          </p:cNvPr>
          <p:cNvSpPr/>
          <p:nvPr/>
        </p:nvSpPr>
        <p:spPr>
          <a:xfrm rot="18970685">
            <a:off x="3402659" y="-295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5" name="Oval 214">
            <a:extLst>
              <a:ext uri="{FF2B5EF4-FFF2-40B4-BE49-F238E27FC236}">
                <a16:creationId xmlns:a16="http://schemas.microsoft.com/office/drawing/2014/main" id="{B08EE4B4-6253-4BD7-B043-168444CB957F}"/>
              </a:ext>
            </a:extLst>
          </p:cNvPr>
          <p:cNvSpPr/>
          <p:nvPr/>
        </p:nvSpPr>
        <p:spPr>
          <a:xfrm rot="18970685">
            <a:off x="3512614" y="-4008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6" name="Oval 215">
            <a:extLst>
              <a:ext uri="{FF2B5EF4-FFF2-40B4-BE49-F238E27FC236}">
                <a16:creationId xmlns:a16="http://schemas.microsoft.com/office/drawing/2014/main" id="{183D4767-D0AA-4818-B85E-CB893C069FBE}"/>
              </a:ext>
            </a:extLst>
          </p:cNvPr>
          <p:cNvSpPr/>
          <p:nvPr/>
        </p:nvSpPr>
        <p:spPr>
          <a:xfrm rot="18970685">
            <a:off x="3622570" y="-5063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7" name="Oval 216">
            <a:extLst>
              <a:ext uri="{FF2B5EF4-FFF2-40B4-BE49-F238E27FC236}">
                <a16:creationId xmlns:a16="http://schemas.microsoft.com/office/drawing/2014/main" id="{6F8CD117-64E9-43E3-ABAB-2CFBAAA794D8}"/>
              </a:ext>
            </a:extLst>
          </p:cNvPr>
          <p:cNvSpPr/>
          <p:nvPr/>
        </p:nvSpPr>
        <p:spPr>
          <a:xfrm rot="18970685">
            <a:off x="3732525" y="-6118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8" name="Oval 217">
            <a:extLst>
              <a:ext uri="{FF2B5EF4-FFF2-40B4-BE49-F238E27FC236}">
                <a16:creationId xmlns:a16="http://schemas.microsoft.com/office/drawing/2014/main" id="{09E1876F-84C0-4E51-957E-9EB909786B9B}"/>
              </a:ext>
            </a:extLst>
          </p:cNvPr>
          <p:cNvSpPr/>
          <p:nvPr/>
        </p:nvSpPr>
        <p:spPr>
          <a:xfrm rot="18970685">
            <a:off x="3842480" y="-7174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9" name="Oval 218">
            <a:extLst>
              <a:ext uri="{FF2B5EF4-FFF2-40B4-BE49-F238E27FC236}">
                <a16:creationId xmlns:a16="http://schemas.microsoft.com/office/drawing/2014/main" id="{7EA7A605-DBA3-4638-A323-E08EBB0FBFC5}"/>
              </a:ext>
            </a:extLst>
          </p:cNvPr>
          <p:cNvSpPr/>
          <p:nvPr/>
        </p:nvSpPr>
        <p:spPr>
          <a:xfrm rot="18970685">
            <a:off x="3952435" y="-8229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0" name="Oval 219">
            <a:extLst>
              <a:ext uri="{FF2B5EF4-FFF2-40B4-BE49-F238E27FC236}">
                <a16:creationId xmlns:a16="http://schemas.microsoft.com/office/drawing/2014/main" id="{3BCFFFC8-B523-4A00-9A41-24F44A7AD6A2}"/>
              </a:ext>
            </a:extLst>
          </p:cNvPr>
          <p:cNvSpPr/>
          <p:nvPr/>
        </p:nvSpPr>
        <p:spPr>
          <a:xfrm rot="18970685">
            <a:off x="4062390" y="-9284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1" name="Oval 220">
            <a:extLst>
              <a:ext uri="{FF2B5EF4-FFF2-40B4-BE49-F238E27FC236}">
                <a16:creationId xmlns:a16="http://schemas.microsoft.com/office/drawing/2014/main" id="{489A2D01-4338-4A91-B11B-2FFFF517380A}"/>
              </a:ext>
            </a:extLst>
          </p:cNvPr>
          <p:cNvSpPr/>
          <p:nvPr/>
        </p:nvSpPr>
        <p:spPr>
          <a:xfrm rot="18970685">
            <a:off x="4172346" y="-10339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2" name="Oval 221">
            <a:extLst>
              <a:ext uri="{FF2B5EF4-FFF2-40B4-BE49-F238E27FC236}">
                <a16:creationId xmlns:a16="http://schemas.microsoft.com/office/drawing/2014/main" id="{C5AB81F9-25A6-471D-B08C-290539ACD17F}"/>
              </a:ext>
            </a:extLst>
          </p:cNvPr>
          <p:cNvSpPr/>
          <p:nvPr/>
        </p:nvSpPr>
        <p:spPr>
          <a:xfrm rot="18970685">
            <a:off x="4282301" y="-11395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4" name="Oval 223">
            <a:extLst>
              <a:ext uri="{FF2B5EF4-FFF2-40B4-BE49-F238E27FC236}">
                <a16:creationId xmlns:a16="http://schemas.microsoft.com/office/drawing/2014/main" id="{1349F60B-E9BA-4E96-A716-EA48A0B706A8}"/>
              </a:ext>
            </a:extLst>
          </p:cNvPr>
          <p:cNvSpPr/>
          <p:nvPr/>
        </p:nvSpPr>
        <p:spPr>
          <a:xfrm rot="18970685">
            <a:off x="2210768" y="6637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5" name="Oval 224">
            <a:extLst>
              <a:ext uri="{FF2B5EF4-FFF2-40B4-BE49-F238E27FC236}">
                <a16:creationId xmlns:a16="http://schemas.microsoft.com/office/drawing/2014/main" id="{467DAD7D-85EE-43CE-8538-3CF41389D41E}"/>
              </a:ext>
            </a:extLst>
          </p:cNvPr>
          <p:cNvSpPr/>
          <p:nvPr/>
        </p:nvSpPr>
        <p:spPr>
          <a:xfrm rot="18970685">
            <a:off x="2320723" y="558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6" name="Oval 225">
            <a:extLst>
              <a:ext uri="{FF2B5EF4-FFF2-40B4-BE49-F238E27FC236}">
                <a16:creationId xmlns:a16="http://schemas.microsoft.com/office/drawing/2014/main" id="{8F81491F-2A52-4BA6-8D91-F939783EDF31}"/>
              </a:ext>
            </a:extLst>
          </p:cNvPr>
          <p:cNvSpPr/>
          <p:nvPr/>
        </p:nvSpPr>
        <p:spPr>
          <a:xfrm rot="18970685">
            <a:off x="2430679" y="4526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7" name="Oval 226">
            <a:extLst>
              <a:ext uri="{FF2B5EF4-FFF2-40B4-BE49-F238E27FC236}">
                <a16:creationId xmlns:a16="http://schemas.microsoft.com/office/drawing/2014/main" id="{4E3072E6-3C28-427B-8073-11BD02CF151B}"/>
              </a:ext>
            </a:extLst>
          </p:cNvPr>
          <p:cNvSpPr/>
          <p:nvPr/>
        </p:nvSpPr>
        <p:spPr>
          <a:xfrm rot="18970685">
            <a:off x="2540634" y="3471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8" name="Oval 227">
            <a:extLst>
              <a:ext uri="{FF2B5EF4-FFF2-40B4-BE49-F238E27FC236}">
                <a16:creationId xmlns:a16="http://schemas.microsoft.com/office/drawing/2014/main" id="{B2F3D67D-EE9C-442B-BD12-988A372B9A9B}"/>
              </a:ext>
            </a:extLst>
          </p:cNvPr>
          <p:cNvSpPr/>
          <p:nvPr/>
        </p:nvSpPr>
        <p:spPr>
          <a:xfrm rot="18970685">
            <a:off x="2650589" y="2416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9" name="Oval 228">
            <a:extLst>
              <a:ext uri="{FF2B5EF4-FFF2-40B4-BE49-F238E27FC236}">
                <a16:creationId xmlns:a16="http://schemas.microsoft.com/office/drawing/2014/main" id="{D781EC6E-A920-43BE-AA6A-ABE7DAA2AAF5}"/>
              </a:ext>
            </a:extLst>
          </p:cNvPr>
          <p:cNvSpPr/>
          <p:nvPr/>
        </p:nvSpPr>
        <p:spPr>
          <a:xfrm rot="18970685">
            <a:off x="2760544" y="1360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0" name="Oval 229">
            <a:extLst>
              <a:ext uri="{FF2B5EF4-FFF2-40B4-BE49-F238E27FC236}">
                <a16:creationId xmlns:a16="http://schemas.microsoft.com/office/drawing/2014/main" id="{A0AF3D3C-F032-4A93-B5A8-C492F25E4553}"/>
              </a:ext>
            </a:extLst>
          </p:cNvPr>
          <p:cNvSpPr/>
          <p:nvPr/>
        </p:nvSpPr>
        <p:spPr>
          <a:xfrm rot="18970685">
            <a:off x="2870499" y="305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1" name="Oval 230">
            <a:extLst>
              <a:ext uri="{FF2B5EF4-FFF2-40B4-BE49-F238E27FC236}">
                <a16:creationId xmlns:a16="http://schemas.microsoft.com/office/drawing/2014/main" id="{BFA2D52A-B00A-4D1E-971A-525E3DC7EC44}"/>
              </a:ext>
            </a:extLst>
          </p:cNvPr>
          <p:cNvSpPr/>
          <p:nvPr/>
        </p:nvSpPr>
        <p:spPr>
          <a:xfrm rot="18970685">
            <a:off x="2980455" y="-74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2" name="Oval 231">
            <a:extLst>
              <a:ext uri="{FF2B5EF4-FFF2-40B4-BE49-F238E27FC236}">
                <a16:creationId xmlns:a16="http://schemas.microsoft.com/office/drawing/2014/main" id="{04A0BA1F-BFFF-4150-8B09-3AAE67B75975}"/>
              </a:ext>
            </a:extLst>
          </p:cNvPr>
          <p:cNvSpPr/>
          <p:nvPr/>
        </p:nvSpPr>
        <p:spPr>
          <a:xfrm rot="18970685">
            <a:off x="3090410" y="-1804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3" name="Oval 232">
            <a:extLst>
              <a:ext uri="{FF2B5EF4-FFF2-40B4-BE49-F238E27FC236}">
                <a16:creationId xmlns:a16="http://schemas.microsoft.com/office/drawing/2014/main" id="{A9E3DD33-4A17-4C19-B495-47AB6884255E}"/>
              </a:ext>
            </a:extLst>
          </p:cNvPr>
          <p:cNvSpPr/>
          <p:nvPr/>
        </p:nvSpPr>
        <p:spPr>
          <a:xfrm rot="18970685">
            <a:off x="3200365" y="-286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4" name="Oval 233">
            <a:extLst>
              <a:ext uri="{FF2B5EF4-FFF2-40B4-BE49-F238E27FC236}">
                <a16:creationId xmlns:a16="http://schemas.microsoft.com/office/drawing/2014/main" id="{D0F82D04-0BF4-4165-BAF4-961C423E3EA7}"/>
              </a:ext>
            </a:extLst>
          </p:cNvPr>
          <p:cNvSpPr/>
          <p:nvPr/>
        </p:nvSpPr>
        <p:spPr>
          <a:xfrm rot="18970685">
            <a:off x="3310320" y="-391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5" name="Oval 234">
            <a:extLst>
              <a:ext uri="{FF2B5EF4-FFF2-40B4-BE49-F238E27FC236}">
                <a16:creationId xmlns:a16="http://schemas.microsoft.com/office/drawing/2014/main" id="{92AF0D61-AB89-4848-8605-26C3E16365B3}"/>
              </a:ext>
            </a:extLst>
          </p:cNvPr>
          <p:cNvSpPr/>
          <p:nvPr/>
        </p:nvSpPr>
        <p:spPr>
          <a:xfrm rot="18970685">
            <a:off x="3420275" y="-497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6" name="Oval 235">
            <a:extLst>
              <a:ext uri="{FF2B5EF4-FFF2-40B4-BE49-F238E27FC236}">
                <a16:creationId xmlns:a16="http://schemas.microsoft.com/office/drawing/2014/main" id="{95FE3FB7-8EE7-46D0-94CF-B06931847BE1}"/>
              </a:ext>
            </a:extLst>
          </p:cNvPr>
          <p:cNvSpPr/>
          <p:nvPr/>
        </p:nvSpPr>
        <p:spPr>
          <a:xfrm rot="18970685">
            <a:off x="3530231" y="-602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7" name="Oval 236">
            <a:extLst>
              <a:ext uri="{FF2B5EF4-FFF2-40B4-BE49-F238E27FC236}">
                <a16:creationId xmlns:a16="http://schemas.microsoft.com/office/drawing/2014/main" id="{618C7107-57E8-42AC-8D70-8CC54441CB90}"/>
              </a:ext>
            </a:extLst>
          </p:cNvPr>
          <p:cNvSpPr/>
          <p:nvPr/>
        </p:nvSpPr>
        <p:spPr>
          <a:xfrm rot="18970685">
            <a:off x="3640186" y="-7081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8" name="Oval 237">
            <a:extLst>
              <a:ext uri="{FF2B5EF4-FFF2-40B4-BE49-F238E27FC236}">
                <a16:creationId xmlns:a16="http://schemas.microsoft.com/office/drawing/2014/main" id="{38BAC89D-9D3B-4B27-BA04-1BC4BE8123FE}"/>
              </a:ext>
            </a:extLst>
          </p:cNvPr>
          <p:cNvSpPr/>
          <p:nvPr/>
        </p:nvSpPr>
        <p:spPr>
          <a:xfrm rot="18970685">
            <a:off x="3750141" y="-8136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9" name="Oval 238">
            <a:extLst>
              <a:ext uri="{FF2B5EF4-FFF2-40B4-BE49-F238E27FC236}">
                <a16:creationId xmlns:a16="http://schemas.microsoft.com/office/drawing/2014/main" id="{4346687F-E100-4D1A-953F-0787C9B98F37}"/>
              </a:ext>
            </a:extLst>
          </p:cNvPr>
          <p:cNvSpPr/>
          <p:nvPr/>
        </p:nvSpPr>
        <p:spPr>
          <a:xfrm rot="18970685">
            <a:off x="3860096" y="-9191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0" name="Oval 239">
            <a:extLst>
              <a:ext uri="{FF2B5EF4-FFF2-40B4-BE49-F238E27FC236}">
                <a16:creationId xmlns:a16="http://schemas.microsoft.com/office/drawing/2014/main" id="{3D5EC061-CD1D-416F-ADFA-0C7970270875}"/>
              </a:ext>
            </a:extLst>
          </p:cNvPr>
          <p:cNvSpPr/>
          <p:nvPr/>
        </p:nvSpPr>
        <p:spPr>
          <a:xfrm rot="18970685">
            <a:off x="3970051" y="-10246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1" name="Oval 240">
            <a:extLst>
              <a:ext uri="{FF2B5EF4-FFF2-40B4-BE49-F238E27FC236}">
                <a16:creationId xmlns:a16="http://schemas.microsoft.com/office/drawing/2014/main" id="{93414332-573B-4C81-987E-ADE4E53794F2}"/>
              </a:ext>
            </a:extLst>
          </p:cNvPr>
          <p:cNvSpPr/>
          <p:nvPr/>
        </p:nvSpPr>
        <p:spPr>
          <a:xfrm rot="18970685">
            <a:off x="4080007" y="-11302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2" name="Oval 241">
            <a:extLst>
              <a:ext uri="{FF2B5EF4-FFF2-40B4-BE49-F238E27FC236}">
                <a16:creationId xmlns:a16="http://schemas.microsoft.com/office/drawing/2014/main" id="{66F53DF2-A2EC-49E1-85DE-5E12DDA0B141}"/>
              </a:ext>
            </a:extLst>
          </p:cNvPr>
          <p:cNvSpPr/>
          <p:nvPr/>
        </p:nvSpPr>
        <p:spPr>
          <a:xfrm rot="18970685">
            <a:off x="4189962" y="-12357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4" name="Oval 243">
            <a:extLst>
              <a:ext uri="{FF2B5EF4-FFF2-40B4-BE49-F238E27FC236}">
                <a16:creationId xmlns:a16="http://schemas.microsoft.com/office/drawing/2014/main" id="{4A640F15-BC7B-4E7D-AB01-4A8D44276AC3}"/>
              </a:ext>
            </a:extLst>
          </p:cNvPr>
          <p:cNvSpPr/>
          <p:nvPr/>
        </p:nvSpPr>
        <p:spPr>
          <a:xfrm rot="18970685">
            <a:off x="2118428" y="5674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5" name="Oval 244">
            <a:extLst>
              <a:ext uri="{FF2B5EF4-FFF2-40B4-BE49-F238E27FC236}">
                <a16:creationId xmlns:a16="http://schemas.microsoft.com/office/drawing/2014/main" id="{E695C06E-BDD6-420E-B498-3952F614B581}"/>
              </a:ext>
            </a:extLst>
          </p:cNvPr>
          <p:cNvSpPr/>
          <p:nvPr/>
        </p:nvSpPr>
        <p:spPr>
          <a:xfrm rot="18970685">
            <a:off x="2228383" y="4619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6" name="Oval 245">
            <a:extLst>
              <a:ext uri="{FF2B5EF4-FFF2-40B4-BE49-F238E27FC236}">
                <a16:creationId xmlns:a16="http://schemas.microsoft.com/office/drawing/2014/main" id="{8E10B767-08E4-44F0-AEE0-C2BED351DE7B}"/>
              </a:ext>
            </a:extLst>
          </p:cNvPr>
          <p:cNvSpPr/>
          <p:nvPr/>
        </p:nvSpPr>
        <p:spPr>
          <a:xfrm rot="18970685">
            <a:off x="2338339" y="3564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7" name="Oval 246">
            <a:extLst>
              <a:ext uri="{FF2B5EF4-FFF2-40B4-BE49-F238E27FC236}">
                <a16:creationId xmlns:a16="http://schemas.microsoft.com/office/drawing/2014/main" id="{75F274D5-C028-4A5C-9FA4-5A18DDDFC8CA}"/>
              </a:ext>
            </a:extLst>
          </p:cNvPr>
          <p:cNvSpPr/>
          <p:nvPr/>
        </p:nvSpPr>
        <p:spPr>
          <a:xfrm rot="18970685">
            <a:off x="2448294" y="250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8" name="Oval 247">
            <a:extLst>
              <a:ext uri="{FF2B5EF4-FFF2-40B4-BE49-F238E27FC236}">
                <a16:creationId xmlns:a16="http://schemas.microsoft.com/office/drawing/2014/main" id="{D2A4103E-7ED8-4261-A04C-6506B93A2E63}"/>
              </a:ext>
            </a:extLst>
          </p:cNvPr>
          <p:cNvSpPr/>
          <p:nvPr/>
        </p:nvSpPr>
        <p:spPr>
          <a:xfrm rot="18970685">
            <a:off x="2558249" y="1453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9" name="Oval 248">
            <a:extLst>
              <a:ext uri="{FF2B5EF4-FFF2-40B4-BE49-F238E27FC236}">
                <a16:creationId xmlns:a16="http://schemas.microsoft.com/office/drawing/2014/main" id="{CAC6550B-A412-4B84-AFAF-2A2C30E984B8}"/>
              </a:ext>
            </a:extLst>
          </p:cNvPr>
          <p:cNvSpPr/>
          <p:nvPr/>
        </p:nvSpPr>
        <p:spPr>
          <a:xfrm rot="18970685">
            <a:off x="2668204" y="398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0" name="Oval 249">
            <a:extLst>
              <a:ext uri="{FF2B5EF4-FFF2-40B4-BE49-F238E27FC236}">
                <a16:creationId xmlns:a16="http://schemas.microsoft.com/office/drawing/2014/main" id="{F9050DFE-F734-4D2B-BC8A-BB0E2ECEA1FB}"/>
              </a:ext>
            </a:extLst>
          </p:cNvPr>
          <p:cNvSpPr/>
          <p:nvPr/>
        </p:nvSpPr>
        <p:spPr>
          <a:xfrm rot="18970685">
            <a:off x="2778159" y="-656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1" name="Oval 250">
            <a:extLst>
              <a:ext uri="{FF2B5EF4-FFF2-40B4-BE49-F238E27FC236}">
                <a16:creationId xmlns:a16="http://schemas.microsoft.com/office/drawing/2014/main" id="{801875E1-379D-4E4F-8F1F-FB3D746B639C}"/>
              </a:ext>
            </a:extLst>
          </p:cNvPr>
          <p:cNvSpPr/>
          <p:nvPr/>
        </p:nvSpPr>
        <p:spPr>
          <a:xfrm rot="18970685">
            <a:off x="2888115" y="-1711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2" name="Oval 251">
            <a:extLst>
              <a:ext uri="{FF2B5EF4-FFF2-40B4-BE49-F238E27FC236}">
                <a16:creationId xmlns:a16="http://schemas.microsoft.com/office/drawing/2014/main" id="{6053D42A-208E-4612-B00F-42D7A0FD0312}"/>
              </a:ext>
            </a:extLst>
          </p:cNvPr>
          <p:cNvSpPr/>
          <p:nvPr/>
        </p:nvSpPr>
        <p:spPr>
          <a:xfrm rot="18970685">
            <a:off x="2998070" y="-276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3" name="Oval 252">
            <a:extLst>
              <a:ext uri="{FF2B5EF4-FFF2-40B4-BE49-F238E27FC236}">
                <a16:creationId xmlns:a16="http://schemas.microsoft.com/office/drawing/2014/main" id="{BC4FC926-8A11-4985-9FA8-D7D53874135E}"/>
              </a:ext>
            </a:extLst>
          </p:cNvPr>
          <p:cNvSpPr/>
          <p:nvPr/>
        </p:nvSpPr>
        <p:spPr>
          <a:xfrm rot="18970685">
            <a:off x="3108025" y="-3822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4" name="Oval 253">
            <a:extLst>
              <a:ext uri="{FF2B5EF4-FFF2-40B4-BE49-F238E27FC236}">
                <a16:creationId xmlns:a16="http://schemas.microsoft.com/office/drawing/2014/main" id="{DE675E1F-83B9-4DEA-88AE-FA3DB26B1A89}"/>
              </a:ext>
            </a:extLst>
          </p:cNvPr>
          <p:cNvSpPr/>
          <p:nvPr/>
        </p:nvSpPr>
        <p:spPr>
          <a:xfrm rot="18970685">
            <a:off x="3217980" y="-4877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5" name="Oval 254">
            <a:extLst>
              <a:ext uri="{FF2B5EF4-FFF2-40B4-BE49-F238E27FC236}">
                <a16:creationId xmlns:a16="http://schemas.microsoft.com/office/drawing/2014/main" id="{8828A446-E565-477C-B725-F9C659C070AB}"/>
              </a:ext>
            </a:extLst>
          </p:cNvPr>
          <p:cNvSpPr/>
          <p:nvPr/>
        </p:nvSpPr>
        <p:spPr>
          <a:xfrm rot="18970685">
            <a:off x="3327935" y="-5932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6" name="Oval 255">
            <a:extLst>
              <a:ext uri="{FF2B5EF4-FFF2-40B4-BE49-F238E27FC236}">
                <a16:creationId xmlns:a16="http://schemas.microsoft.com/office/drawing/2014/main" id="{3FA8019B-F790-4DB1-BE9C-1E51FB5D5BB4}"/>
              </a:ext>
            </a:extLst>
          </p:cNvPr>
          <p:cNvSpPr/>
          <p:nvPr/>
        </p:nvSpPr>
        <p:spPr>
          <a:xfrm rot="18970685">
            <a:off x="3437891" y="-6988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7" name="Oval 256">
            <a:extLst>
              <a:ext uri="{FF2B5EF4-FFF2-40B4-BE49-F238E27FC236}">
                <a16:creationId xmlns:a16="http://schemas.microsoft.com/office/drawing/2014/main" id="{8CD7D68A-0CDE-4755-B405-A0E9B4D94782}"/>
              </a:ext>
            </a:extLst>
          </p:cNvPr>
          <p:cNvSpPr/>
          <p:nvPr/>
        </p:nvSpPr>
        <p:spPr>
          <a:xfrm rot="18970685">
            <a:off x="3547846" y="-8043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8" name="Oval 257">
            <a:extLst>
              <a:ext uri="{FF2B5EF4-FFF2-40B4-BE49-F238E27FC236}">
                <a16:creationId xmlns:a16="http://schemas.microsoft.com/office/drawing/2014/main" id="{ACA5F3D7-41B4-4404-ACD7-44437B079277}"/>
              </a:ext>
            </a:extLst>
          </p:cNvPr>
          <p:cNvSpPr/>
          <p:nvPr/>
        </p:nvSpPr>
        <p:spPr>
          <a:xfrm rot="18970685">
            <a:off x="3657801" y="-9098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9" name="Oval 258">
            <a:extLst>
              <a:ext uri="{FF2B5EF4-FFF2-40B4-BE49-F238E27FC236}">
                <a16:creationId xmlns:a16="http://schemas.microsoft.com/office/drawing/2014/main" id="{BDDFF78C-1473-47F0-BFB6-469BBDE5B357}"/>
              </a:ext>
            </a:extLst>
          </p:cNvPr>
          <p:cNvSpPr/>
          <p:nvPr/>
        </p:nvSpPr>
        <p:spPr>
          <a:xfrm rot="18970685">
            <a:off x="3767756" y="-10153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0" name="Oval 259">
            <a:extLst>
              <a:ext uri="{FF2B5EF4-FFF2-40B4-BE49-F238E27FC236}">
                <a16:creationId xmlns:a16="http://schemas.microsoft.com/office/drawing/2014/main" id="{6FBEF134-0465-43E3-BD46-B9F01CDF1698}"/>
              </a:ext>
            </a:extLst>
          </p:cNvPr>
          <p:cNvSpPr/>
          <p:nvPr/>
        </p:nvSpPr>
        <p:spPr>
          <a:xfrm rot="18970685">
            <a:off x="3877711" y="-11209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1" name="Oval 260">
            <a:extLst>
              <a:ext uri="{FF2B5EF4-FFF2-40B4-BE49-F238E27FC236}">
                <a16:creationId xmlns:a16="http://schemas.microsoft.com/office/drawing/2014/main" id="{D4C1BE78-566B-4418-820C-1BD55947C992}"/>
              </a:ext>
            </a:extLst>
          </p:cNvPr>
          <p:cNvSpPr/>
          <p:nvPr/>
        </p:nvSpPr>
        <p:spPr>
          <a:xfrm rot="18970685">
            <a:off x="3987667" y="-12264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2" name="Oval 261">
            <a:extLst>
              <a:ext uri="{FF2B5EF4-FFF2-40B4-BE49-F238E27FC236}">
                <a16:creationId xmlns:a16="http://schemas.microsoft.com/office/drawing/2014/main" id="{E096F376-E6FA-4E75-ACD7-B870180A2AF4}"/>
              </a:ext>
            </a:extLst>
          </p:cNvPr>
          <p:cNvSpPr/>
          <p:nvPr/>
        </p:nvSpPr>
        <p:spPr>
          <a:xfrm rot="18970685">
            <a:off x="4097622" y="-13319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4" name="Oval 263">
            <a:extLst>
              <a:ext uri="{FF2B5EF4-FFF2-40B4-BE49-F238E27FC236}">
                <a16:creationId xmlns:a16="http://schemas.microsoft.com/office/drawing/2014/main" id="{86CF444B-2D5C-4C73-8BE2-F9D978F927C3}"/>
              </a:ext>
            </a:extLst>
          </p:cNvPr>
          <p:cNvSpPr/>
          <p:nvPr/>
        </p:nvSpPr>
        <p:spPr>
          <a:xfrm rot="18970685">
            <a:off x="2026088" y="4712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BD8EC8-CA17-4898-B8F0-CA8EAB96C7B5}"/>
              </a:ext>
            </a:extLst>
          </p:cNvPr>
          <p:cNvSpPr/>
          <p:nvPr/>
        </p:nvSpPr>
        <p:spPr>
          <a:xfrm rot="18970685">
            <a:off x="2136043" y="3657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20DAC2E-F1BC-457E-B79D-EB0B282615E1}"/>
              </a:ext>
            </a:extLst>
          </p:cNvPr>
          <p:cNvSpPr/>
          <p:nvPr/>
        </p:nvSpPr>
        <p:spPr>
          <a:xfrm rot="18970685">
            <a:off x="2245999" y="2602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8291D1A2-FAE8-4D75-8463-672C205B9970}"/>
              </a:ext>
            </a:extLst>
          </p:cNvPr>
          <p:cNvSpPr/>
          <p:nvPr/>
        </p:nvSpPr>
        <p:spPr>
          <a:xfrm rot="18970685">
            <a:off x="2355954" y="154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2D6DC61-F5A9-467C-90C1-23496E01851A}"/>
              </a:ext>
            </a:extLst>
          </p:cNvPr>
          <p:cNvSpPr/>
          <p:nvPr/>
        </p:nvSpPr>
        <p:spPr>
          <a:xfrm rot="18970685">
            <a:off x="2465909" y="491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DDA63AD-13EB-49A6-947B-F22A86374676}"/>
              </a:ext>
            </a:extLst>
          </p:cNvPr>
          <p:cNvSpPr/>
          <p:nvPr/>
        </p:nvSpPr>
        <p:spPr>
          <a:xfrm rot="18970685">
            <a:off x="2575864" y="-563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6C06C6F-643E-4F26-9606-6DF87E00599C}"/>
              </a:ext>
            </a:extLst>
          </p:cNvPr>
          <p:cNvSpPr/>
          <p:nvPr/>
        </p:nvSpPr>
        <p:spPr>
          <a:xfrm rot="18970685">
            <a:off x="2685819" y="-1618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90ED4E64-3283-4F49-BF17-B539940552FA}"/>
              </a:ext>
            </a:extLst>
          </p:cNvPr>
          <p:cNvSpPr/>
          <p:nvPr/>
        </p:nvSpPr>
        <p:spPr>
          <a:xfrm rot="18970685">
            <a:off x="2795775" y="-2673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3BE7A09-94A0-4C6D-B1B9-86071BA3B4EC}"/>
              </a:ext>
            </a:extLst>
          </p:cNvPr>
          <p:cNvSpPr/>
          <p:nvPr/>
        </p:nvSpPr>
        <p:spPr>
          <a:xfrm rot="18970685">
            <a:off x="2905730" y="-372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992C171-9533-40BD-854C-3E9971488D4A}"/>
              </a:ext>
            </a:extLst>
          </p:cNvPr>
          <p:cNvSpPr/>
          <p:nvPr/>
        </p:nvSpPr>
        <p:spPr>
          <a:xfrm rot="18970685">
            <a:off x="3015685" y="-4784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94F12A0-C7EE-4925-B632-D18757A19664}"/>
              </a:ext>
            </a:extLst>
          </p:cNvPr>
          <p:cNvSpPr/>
          <p:nvPr/>
        </p:nvSpPr>
        <p:spPr>
          <a:xfrm rot="18970685">
            <a:off x="3125640" y="-5839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AE06AAD0-A07A-4500-B33C-86F5BE7FDFC6}"/>
              </a:ext>
            </a:extLst>
          </p:cNvPr>
          <p:cNvSpPr/>
          <p:nvPr/>
        </p:nvSpPr>
        <p:spPr>
          <a:xfrm rot="18970685">
            <a:off x="3235595" y="-6894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07C1449C-4496-4B5C-A022-C43087BC0982}"/>
              </a:ext>
            </a:extLst>
          </p:cNvPr>
          <p:cNvSpPr/>
          <p:nvPr/>
        </p:nvSpPr>
        <p:spPr>
          <a:xfrm rot="18970685">
            <a:off x="3345551" y="-7950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4071DFE-8AFD-477A-91BC-F53CA85CD62E}"/>
              </a:ext>
            </a:extLst>
          </p:cNvPr>
          <p:cNvSpPr/>
          <p:nvPr/>
        </p:nvSpPr>
        <p:spPr>
          <a:xfrm rot="18970685">
            <a:off x="3455506" y="-9005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6F00224B-4E38-4168-AEC9-6CB0E86D5D69}"/>
              </a:ext>
            </a:extLst>
          </p:cNvPr>
          <p:cNvSpPr/>
          <p:nvPr/>
        </p:nvSpPr>
        <p:spPr>
          <a:xfrm rot="18970685">
            <a:off x="3565461" y="-10060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AB9DBBA-2C7C-4E1E-A9FA-CD37CDBB1614}"/>
              </a:ext>
            </a:extLst>
          </p:cNvPr>
          <p:cNvSpPr/>
          <p:nvPr/>
        </p:nvSpPr>
        <p:spPr>
          <a:xfrm rot="18970685">
            <a:off x="3675416" y="-11115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1C9CDF9-99D6-4E8C-A9A4-A5962CE4DB4A}"/>
              </a:ext>
            </a:extLst>
          </p:cNvPr>
          <p:cNvSpPr/>
          <p:nvPr/>
        </p:nvSpPr>
        <p:spPr>
          <a:xfrm rot="18970685">
            <a:off x="3785371" y="-12171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6328E43-E57E-415A-B5F7-28A0710DB2E6}"/>
              </a:ext>
            </a:extLst>
          </p:cNvPr>
          <p:cNvSpPr/>
          <p:nvPr/>
        </p:nvSpPr>
        <p:spPr>
          <a:xfrm rot="18970685">
            <a:off x="3895327" y="-13226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3CF92CB7-CDE1-4083-952C-948BE7CC4919}"/>
              </a:ext>
            </a:extLst>
          </p:cNvPr>
          <p:cNvSpPr/>
          <p:nvPr/>
        </p:nvSpPr>
        <p:spPr>
          <a:xfrm rot="18970685">
            <a:off x="4005282" y="-14281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A483100-6300-4A6D-94F9-E6053AD8887B}"/>
              </a:ext>
            </a:extLst>
          </p:cNvPr>
          <p:cNvSpPr/>
          <p:nvPr/>
        </p:nvSpPr>
        <p:spPr>
          <a:xfrm rot="18970685">
            <a:off x="1933749" y="375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2211909-95B7-4A31-904B-AB2297D887C1}"/>
              </a:ext>
            </a:extLst>
          </p:cNvPr>
          <p:cNvSpPr/>
          <p:nvPr/>
        </p:nvSpPr>
        <p:spPr>
          <a:xfrm rot="18970685">
            <a:off x="2043704" y="269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492B2EE-4334-437C-8D29-4928B2B1E3B4}"/>
              </a:ext>
            </a:extLst>
          </p:cNvPr>
          <p:cNvSpPr/>
          <p:nvPr/>
        </p:nvSpPr>
        <p:spPr>
          <a:xfrm rot="18970685">
            <a:off x="2153660" y="164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6550E5A-F96C-4748-B25F-A2B3525F0D47}"/>
              </a:ext>
            </a:extLst>
          </p:cNvPr>
          <p:cNvSpPr/>
          <p:nvPr/>
        </p:nvSpPr>
        <p:spPr>
          <a:xfrm rot="18970685">
            <a:off x="2263615" y="584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08EFD40F-A9B6-4E05-BB84-6B1CED863A57}"/>
              </a:ext>
            </a:extLst>
          </p:cNvPr>
          <p:cNvSpPr/>
          <p:nvPr/>
        </p:nvSpPr>
        <p:spPr>
          <a:xfrm rot="18970685">
            <a:off x="2373570" y="-470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7457480A-8B10-45D6-83CA-4ACF354D256F}"/>
              </a:ext>
            </a:extLst>
          </p:cNvPr>
          <p:cNvSpPr/>
          <p:nvPr/>
        </p:nvSpPr>
        <p:spPr>
          <a:xfrm rot="18970685">
            <a:off x="2483525" y="-1525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BE89987C-0A92-4164-8B62-B18FD4C3BA0B}"/>
              </a:ext>
            </a:extLst>
          </p:cNvPr>
          <p:cNvSpPr/>
          <p:nvPr/>
        </p:nvSpPr>
        <p:spPr>
          <a:xfrm rot="18970685">
            <a:off x="2593480" y="-2580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BA5E562F-C262-404E-B96D-6C3CEC595374}"/>
              </a:ext>
            </a:extLst>
          </p:cNvPr>
          <p:cNvSpPr/>
          <p:nvPr/>
        </p:nvSpPr>
        <p:spPr>
          <a:xfrm rot="18970685">
            <a:off x="2703436" y="-3636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9818565-CCCE-4686-A53D-3250DC13D0DD}"/>
              </a:ext>
            </a:extLst>
          </p:cNvPr>
          <p:cNvSpPr/>
          <p:nvPr/>
        </p:nvSpPr>
        <p:spPr>
          <a:xfrm rot="18970685">
            <a:off x="2813391" y="-4691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E03A3F7-49C5-42A6-81EE-54D4E2948DBE}"/>
              </a:ext>
            </a:extLst>
          </p:cNvPr>
          <p:cNvSpPr/>
          <p:nvPr/>
        </p:nvSpPr>
        <p:spPr>
          <a:xfrm rot="18970685">
            <a:off x="2923346" y="-5746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5F8199E-EE28-4B8E-B829-0DAFD21E55D2}"/>
              </a:ext>
            </a:extLst>
          </p:cNvPr>
          <p:cNvSpPr/>
          <p:nvPr/>
        </p:nvSpPr>
        <p:spPr>
          <a:xfrm rot="18970685">
            <a:off x="3033301" y="-680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319F63F2-29A9-452C-87DE-DB59E998BA27}"/>
              </a:ext>
            </a:extLst>
          </p:cNvPr>
          <p:cNvSpPr/>
          <p:nvPr/>
        </p:nvSpPr>
        <p:spPr>
          <a:xfrm rot="18970685">
            <a:off x="3143256" y="-7857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85C6C53-7ADC-49D2-AADB-17BAF4C3432E}"/>
              </a:ext>
            </a:extLst>
          </p:cNvPr>
          <p:cNvSpPr/>
          <p:nvPr/>
        </p:nvSpPr>
        <p:spPr>
          <a:xfrm rot="18970685">
            <a:off x="3253212" y="-8912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BCCEDE4-BD80-43C0-B560-C4B709B7FE82}"/>
              </a:ext>
            </a:extLst>
          </p:cNvPr>
          <p:cNvSpPr/>
          <p:nvPr/>
        </p:nvSpPr>
        <p:spPr>
          <a:xfrm rot="18970685">
            <a:off x="3363167" y="-99676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D7098BE4-3A79-4647-BDDD-BDA812205A69}"/>
              </a:ext>
            </a:extLst>
          </p:cNvPr>
          <p:cNvSpPr/>
          <p:nvPr/>
        </p:nvSpPr>
        <p:spPr>
          <a:xfrm rot="18970685">
            <a:off x="3473122" y="-11022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5F06DE2-567A-4FB2-A845-D48D28704A02}"/>
              </a:ext>
            </a:extLst>
          </p:cNvPr>
          <p:cNvSpPr/>
          <p:nvPr/>
        </p:nvSpPr>
        <p:spPr>
          <a:xfrm rot="18970685">
            <a:off x="3583077" y="-12078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D8FE8FA-1655-442D-B4E4-C321B9B9AA6E}"/>
              </a:ext>
            </a:extLst>
          </p:cNvPr>
          <p:cNvSpPr/>
          <p:nvPr/>
        </p:nvSpPr>
        <p:spPr>
          <a:xfrm rot="18970685">
            <a:off x="3693032" y="-13133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C4AE76A-7FBB-414D-8BFE-5E0DFDAD87AF}"/>
              </a:ext>
            </a:extLst>
          </p:cNvPr>
          <p:cNvSpPr/>
          <p:nvPr/>
        </p:nvSpPr>
        <p:spPr>
          <a:xfrm rot="18970685">
            <a:off x="3802988" y="-14188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85C95D4-D53C-4B80-AB6D-54BD733BB2BE}"/>
              </a:ext>
            </a:extLst>
          </p:cNvPr>
          <p:cNvSpPr/>
          <p:nvPr/>
        </p:nvSpPr>
        <p:spPr>
          <a:xfrm rot="18970685">
            <a:off x="3912943" y="-152439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3777973-4175-44F2-AE2A-72FEA30B7522}"/>
              </a:ext>
            </a:extLst>
          </p:cNvPr>
          <p:cNvSpPr/>
          <p:nvPr/>
        </p:nvSpPr>
        <p:spPr>
          <a:xfrm rot="18970685">
            <a:off x="1841409" y="2788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17E57A6-63E2-429C-A072-595A07D6734B}"/>
              </a:ext>
            </a:extLst>
          </p:cNvPr>
          <p:cNvSpPr/>
          <p:nvPr/>
        </p:nvSpPr>
        <p:spPr>
          <a:xfrm rot="18970685">
            <a:off x="1951364" y="173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1C3D9FB-70F0-4542-8740-B4650F9A970B}"/>
              </a:ext>
            </a:extLst>
          </p:cNvPr>
          <p:cNvSpPr/>
          <p:nvPr/>
        </p:nvSpPr>
        <p:spPr>
          <a:xfrm rot="18970685">
            <a:off x="2061320" y="677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C9AE4A7-139A-445B-AA95-26C5C69F9647}"/>
              </a:ext>
            </a:extLst>
          </p:cNvPr>
          <p:cNvSpPr/>
          <p:nvPr/>
        </p:nvSpPr>
        <p:spPr>
          <a:xfrm rot="18970685">
            <a:off x="2171275" y="-377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B4CE64F1-84D4-42D7-BF23-E287B4BE1B93}"/>
              </a:ext>
            </a:extLst>
          </p:cNvPr>
          <p:cNvSpPr/>
          <p:nvPr/>
        </p:nvSpPr>
        <p:spPr>
          <a:xfrm rot="18970685">
            <a:off x="2281230" y="-1432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BF858F9-FE28-407B-841E-D13E0CA8F1C8}"/>
              </a:ext>
            </a:extLst>
          </p:cNvPr>
          <p:cNvSpPr/>
          <p:nvPr/>
        </p:nvSpPr>
        <p:spPr>
          <a:xfrm rot="18970685">
            <a:off x="2391185" y="-2487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51F6A480-2DE5-47E2-AC3E-1C3D518762FE}"/>
              </a:ext>
            </a:extLst>
          </p:cNvPr>
          <p:cNvSpPr/>
          <p:nvPr/>
        </p:nvSpPr>
        <p:spPr>
          <a:xfrm rot="18970685">
            <a:off x="2501140" y="-354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B6507F07-2875-4330-9100-B83FA17B447D}"/>
              </a:ext>
            </a:extLst>
          </p:cNvPr>
          <p:cNvSpPr/>
          <p:nvPr/>
        </p:nvSpPr>
        <p:spPr>
          <a:xfrm rot="18970685">
            <a:off x="2611096" y="-4598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D92C8169-64DE-4B2B-880F-012C003E5653}"/>
              </a:ext>
            </a:extLst>
          </p:cNvPr>
          <p:cNvSpPr/>
          <p:nvPr/>
        </p:nvSpPr>
        <p:spPr>
          <a:xfrm rot="18970685">
            <a:off x="2721051" y="-5653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BC9C646B-FB00-4E6A-B0BF-376C77D907E7}"/>
              </a:ext>
            </a:extLst>
          </p:cNvPr>
          <p:cNvSpPr/>
          <p:nvPr/>
        </p:nvSpPr>
        <p:spPr>
          <a:xfrm rot="18970685">
            <a:off x="2831006" y="-6708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B403AA3-733C-48AF-9488-0978B8B04193}"/>
              </a:ext>
            </a:extLst>
          </p:cNvPr>
          <p:cNvSpPr/>
          <p:nvPr/>
        </p:nvSpPr>
        <p:spPr>
          <a:xfrm rot="18970685">
            <a:off x="2940961" y="-776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3A37E95E-C51E-43C1-B987-C0C4708A3B00}"/>
              </a:ext>
            </a:extLst>
          </p:cNvPr>
          <p:cNvSpPr/>
          <p:nvPr/>
        </p:nvSpPr>
        <p:spPr>
          <a:xfrm rot="18970685">
            <a:off x="3050916" y="-8819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FB5A7E1-38FE-4493-8A3D-5F955C740470}"/>
              </a:ext>
            </a:extLst>
          </p:cNvPr>
          <p:cNvSpPr/>
          <p:nvPr/>
        </p:nvSpPr>
        <p:spPr>
          <a:xfrm rot="18970685">
            <a:off x="3160872" y="-9874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0C28F34-742D-4E42-A79F-D5DB5E213CC1}"/>
              </a:ext>
            </a:extLst>
          </p:cNvPr>
          <p:cNvSpPr/>
          <p:nvPr/>
        </p:nvSpPr>
        <p:spPr>
          <a:xfrm rot="18970685">
            <a:off x="3270827" y="-109298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119584E-A4D6-46A0-B3B1-EF09C2C8921A}"/>
              </a:ext>
            </a:extLst>
          </p:cNvPr>
          <p:cNvSpPr/>
          <p:nvPr/>
        </p:nvSpPr>
        <p:spPr>
          <a:xfrm rot="18970685">
            <a:off x="3380782" y="-11985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EC55B7A-B076-4298-99EC-76CF3C926662}"/>
              </a:ext>
            </a:extLst>
          </p:cNvPr>
          <p:cNvSpPr/>
          <p:nvPr/>
        </p:nvSpPr>
        <p:spPr>
          <a:xfrm rot="18970685">
            <a:off x="3490737" y="-13040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5E45D1D7-14EB-49E2-A06F-49DAE4526400}"/>
              </a:ext>
            </a:extLst>
          </p:cNvPr>
          <p:cNvSpPr/>
          <p:nvPr/>
        </p:nvSpPr>
        <p:spPr>
          <a:xfrm rot="18970685">
            <a:off x="3600692" y="-14095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E3C720AD-5169-445E-8C23-9EC4A4684C22}"/>
              </a:ext>
            </a:extLst>
          </p:cNvPr>
          <p:cNvSpPr/>
          <p:nvPr/>
        </p:nvSpPr>
        <p:spPr>
          <a:xfrm rot="18970685">
            <a:off x="3710648" y="-15150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D2C68A3-D407-44EA-876A-ADDA084C0BE5}"/>
              </a:ext>
            </a:extLst>
          </p:cNvPr>
          <p:cNvSpPr/>
          <p:nvPr/>
        </p:nvSpPr>
        <p:spPr>
          <a:xfrm rot="18970685">
            <a:off x="3820603" y="-16206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119DE713-CF25-4363-8A11-F1876A5135CE}"/>
              </a:ext>
            </a:extLst>
          </p:cNvPr>
          <p:cNvSpPr/>
          <p:nvPr/>
        </p:nvSpPr>
        <p:spPr>
          <a:xfrm rot="18970685">
            <a:off x="1749069" y="1826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0EC93C3-BC9B-4FEB-9068-E3D24E83C501}"/>
              </a:ext>
            </a:extLst>
          </p:cNvPr>
          <p:cNvSpPr/>
          <p:nvPr/>
        </p:nvSpPr>
        <p:spPr>
          <a:xfrm rot="18970685">
            <a:off x="1859024" y="77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663C21FA-65FC-426D-8CEE-AD81ED672A25}"/>
              </a:ext>
            </a:extLst>
          </p:cNvPr>
          <p:cNvSpPr/>
          <p:nvPr/>
        </p:nvSpPr>
        <p:spPr>
          <a:xfrm rot="18970685">
            <a:off x="1968980" y="-284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EECB572A-A6E3-4C7F-A60F-997A295C8B2B}"/>
              </a:ext>
            </a:extLst>
          </p:cNvPr>
          <p:cNvSpPr/>
          <p:nvPr/>
        </p:nvSpPr>
        <p:spPr>
          <a:xfrm rot="18970685">
            <a:off x="2078935" y="-1339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C22C26A-CF39-4C95-A632-82D9C138D909}"/>
              </a:ext>
            </a:extLst>
          </p:cNvPr>
          <p:cNvSpPr/>
          <p:nvPr/>
        </p:nvSpPr>
        <p:spPr>
          <a:xfrm rot="18970685">
            <a:off x="2188890" y="-2394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AF59A683-1BF2-409A-BAC2-0B5A3CDEE991}"/>
              </a:ext>
            </a:extLst>
          </p:cNvPr>
          <p:cNvSpPr/>
          <p:nvPr/>
        </p:nvSpPr>
        <p:spPr>
          <a:xfrm rot="18970685">
            <a:off x="2298845" y="-3449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E87E81BA-A44F-494C-B1BA-9C862744C31B}"/>
              </a:ext>
            </a:extLst>
          </p:cNvPr>
          <p:cNvSpPr/>
          <p:nvPr/>
        </p:nvSpPr>
        <p:spPr>
          <a:xfrm rot="18970685">
            <a:off x="2408800" y="-4505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A70D725-AC93-4CD4-B846-702612267772}"/>
              </a:ext>
            </a:extLst>
          </p:cNvPr>
          <p:cNvSpPr/>
          <p:nvPr/>
        </p:nvSpPr>
        <p:spPr>
          <a:xfrm rot="18970685">
            <a:off x="2518756" y="-5560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356F82B-34B2-4868-AC9A-5A6A853F0132}"/>
              </a:ext>
            </a:extLst>
          </p:cNvPr>
          <p:cNvSpPr/>
          <p:nvPr/>
        </p:nvSpPr>
        <p:spPr>
          <a:xfrm rot="18970685">
            <a:off x="2628711" y="-6615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D551A3-D1AB-4052-8733-5AA31FFEBB31}"/>
              </a:ext>
            </a:extLst>
          </p:cNvPr>
          <p:cNvSpPr/>
          <p:nvPr/>
        </p:nvSpPr>
        <p:spPr>
          <a:xfrm rot="18970685">
            <a:off x="2738666" y="-7670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9AF0F6A-F116-49D5-BACC-F421162E5622}"/>
              </a:ext>
            </a:extLst>
          </p:cNvPr>
          <p:cNvSpPr/>
          <p:nvPr/>
        </p:nvSpPr>
        <p:spPr>
          <a:xfrm rot="18970685">
            <a:off x="2848621" y="-8726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E7659CB-B75C-4E0B-8F8A-D24A1002C07B}"/>
              </a:ext>
            </a:extLst>
          </p:cNvPr>
          <p:cNvSpPr/>
          <p:nvPr/>
        </p:nvSpPr>
        <p:spPr>
          <a:xfrm rot="18970685">
            <a:off x="2958576" y="-9781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D02EC5A3-B0F3-42AD-B043-46B9C5F4849D}"/>
              </a:ext>
            </a:extLst>
          </p:cNvPr>
          <p:cNvSpPr/>
          <p:nvPr/>
        </p:nvSpPr>
        <p:spPr>
          <a:xfrm rot="18970685">
            <a:off x="3068532" y="-10836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CB71348-5BFC-451E-892A-7B065007BC09}"/>
              </a:ext>
            </a:extLst>
          </p:cNvPr>
          <p:cNvSpPr/>
          <p:nvPr/>
        </p:nvSpPr>
        <p:spPr>
          <a:xfrm rot="18970685">
            <a:off x="3178487" y="-118920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C5220C9-CDB8-4AFC-B6B6-F63F160E1E82}"/>
              </a:ext>
            </a:extLst>
          </p:cNvPr>
          <p:cNvSpPr/>
          <p:nvPr/>
        </p:nvSpPr>
        <p:spPr>
          <a:xfrm rot="18970685">
            <a:off x="3288442" y="-12947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E1C05D76-20FA-46AC-99CA-26FA74821AC2}"/>
              </a:ext>
            </a:extLst>
          </p:cNvPr>
          <p:cNvSpPr/>
          <p:nvPr/>
        </p:nvSpPr>
        <p:spPr>
          <a:xfrm rot="18970685">
            <a:off x="3398397" y="-14002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4FCEFE93-E259-429C-91AF-D51B4CEE6B37}"/>
              </a:ext>
            </a:extLst>
          </p:cNvPr>
          <p:cNvSpPr/>
          <p:nvPr/>
        </p:nvSpPr>
        <p:spPr>
          <a:xfrm rot="18970685">
            <a:off x="3508352" y="-15057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DE6D3E03-E437-4637-981D-79083860BE8E}"/>
              </a:ext>
            </a:extLst>
          </p:cNvPr>
          <p:cNvSpPr/>
          <p:nvPr/>
        </p:nvSpPr>
        <p:spPr>
          <a:xfrm rot="18970685">
            <a:off x="3618308" y="-16113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5AC4B3CB-334D-4BD3-92E8-18FE7BBA42B0}"/>
              </a:ext>
            </a:extLst>
          </p:cNvPr>
          <p:cNvSpPr/>
          <p:nvPr/>
        </p:nvSpPr>
        <p:spPr>
          <a:xfrm rot="18970685">
            <a:off x="3728263" y="-17168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BF2E60E6-29F6-49A4-BAFB-39213D244BA8}"/>
              </a:ext>
            </a:extLst>
          </p:cNvPr>
          <p:cNvSpPr/>
          <p:nvPr/>
        </p:nvSpPr>
        <p:spPr>
          <a:xfrm rot="18970685">
            <a:off x="1616706" y="872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B3D17FC1-CB9C-4CE1-A6FE-AB58A9DA9A66}"/>
              </a:ext>
            </a:extLst>
          </p:cNvPr>
          <p:cNvSpPr/>
          <p:nvPr/>
        </p:nvSpPr>
        <p:spPr>
          <a:xfrm rot="18970685">
            <a:off x="1726661" y="-182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7673D491-699F-4F49-AA11-FCE32F1426F3}"/>
              </a:ext>
            </a:extLst>
          </p:cNvPr>
          <p:cNvSpPr/>
          <p:nvPr/>
        </p:nvSpPr>
        <p:spPr>
          <a:xfrm rot="18970685">
            <a:off x="1836617" y="-1237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ACE35D03-B22A-4F42-88EA-60F737B49700}"/>
              </a:ext>
            </a:extLst>
          </p:cNvPr>
          <p:cNvSpPr/>
          <p:nvPr/>
        </p:nvSpPr>
        <p:spPr>
          <a:xfrm rot="18970685">
            <a:off x="1946572" y="-2292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AB307843-DCB8-4A36-9BBF-88AC014B2212}"/>
              </a:ext>
            </a:extLst>
          </p:cNvPr>
          <p:cNvSpPr/>
          <p:nvPr/>
        </p:nvSpPr>
        <p:spPr>
          <a:xfrm rot="18970685">
            <a:off x="2056527" y="-3348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5B8F594-2914-4ED1-B91D-1A1E0FBFA618}"/>
              </a:ext>
            </a:extLst>
          </p:cNvPr>
          <p:cNvSpPr/>
          <p:nvPr/>
        </p:nvSpPr>
        <p:spPr>
          <a:xfrm rot="18970685">
            <a:off x="2166482" y="-44033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6D9DB6CB-3964-48C6-AD6C-E870261981BE}"/>
              </a:ext>
            </a:extLst>
          </p:cNvPr>
          <p:cNvSpPr/>
          <p:nvPr/>
        </p:nvSpPr>
        <p:spPr>
          <a:xfrm rot="18970685">
            <a:off x="2276437" y="-54586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62BBC3AC-7368-4640-88A7-CA9CE2EA5450}"/>
              </a:ext>
            </a:extLst>
          </p:cNvPr>
          <p:cNvSpPr/>
          <p:nvPr/>
        </p:nvSpPr>
        <p:spPr>
          <a:xfrm rot="18970685">
            <a:off x="2386393" y="-6513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D28E9293-2C5B-4A02-99D4-3AA827B12C96}"/>
              </a:ext>
            </a:extLst>
          </p:cNvPr>
          <p:cNvSpPr/>
          <p:nvPr/>
        </p:nvSpPr>
        <p:spPr>
          <a:xfrm rot="18970685">
            <a:off x="2496348" y="-7569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A6654922-F30C-4AB6-A3DC-1BEA2C2E8E32}"/>
              </a:ext>
            </a:extLst>
          </p:cNvPr>
          <p:cNvSpPr/>
          <p:nvPr/>
        </p:nvSpPr>
        <p:spPr>
          <a:xfrm rot="18970685">
            <a:off x="2606303" y="-8624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BB44B22A-72C7-49E1-9DDC-6BF5A29DC25B}"/>
              </a:ext>
            </a:extLst>
          </p:cNvPr>
          <p:cNvSpPr/>
          <p:nvPr/>
        </p:nvSpPr>
        <p:spPr>
          <a:xfrm rot="18970685">
            <a:off x="2716258" y="-967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EFB0025-BEA9-44E9-92EC-9B22088BD56F}"/>
              </a:ext>
            </a:extLst>
          </p:cNvPr>
          <p:cNvSpPr/>
          <p:nvPr/>
        </p:nvSpPr>
        <p:spPr>
          <a:xfrm rot="18970685">
            <a:off x="2826213" y="-10734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7F205768-046E-4330-A8D2-F7A1E8AB2C97}"/>
              </a:ext>
            </a:extLst>
          </p:cNvPr>
          <p:cNvSpPr/>
          <p:nvPr/>
        </p:nvSpPr>
        <p:spPr>
          <a:xfrm rot="18970685">
            <a:off x="2936169" y="-1179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820C69-5B90-4A82-93F9-2B5DF895E530}"/>
              </a:ext>
            </a:extLst>
          </p:cNvPr>
          <p:cNvSpPr/>
          <p:nvPr/>
        </p:nvSpPr>
        <p:spPr>
          <a:xfrm rot="18970685">
            <a:off x="3046124" y="-12845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A40556C4-5A00-4600-A764-6516DE2D7171}"/>
              </a:ext>
            </a:extLst>
          </p:cNvPr>
          <p:cNvSpPr/>
          <p:nvPr/>
        </p:nvSpPr>
        <p:spPr>
          <a:xfrm rot="18970685">
            <a:off x="3156079" y="-1390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9744CB3-9976-4B97-A3E3-C3D57327C399}"/>
              </a:ext>
            </a:extLst>
          </p:cNvPr>
          <p:cNvSpPr/>
          <p:nvPr/>
        </p:nvSpPr>
        <p:spPr>
          <a:xfrm rot="18970685">
            <a:off x="3266034" y="-1495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CD6AADD-87F8-4FA3-984E-41CF40718146}"/>
              </a:ext>
            </a:extLst>
          </p:cNvPr>
          <p:cNvSpPr/>
          <p:nvPr/>
        </p:nvSpPr>
        <p:spPr>
          <a:xfrm rot="18970685">
            <a:off x="3375989" y="-16011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70D5E53-3C17-4FF3-96C7-39C31A20441E}"/>
              </a:ext>
            </a:extLst>
          </p:cNvPr>
          <p:cNvSpPr/>
          <p:nvPr/>
        </p:nvSpPr>
        <p:spPr>
          <a:xfrm rot="18970685">
            <a:off x="3485945" y="-17066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4FCCA74-9689-42ED-AE50-0977139EFA25}"/>
              </a:ext>
            </a:extLst>
          </p:cNvPr>
          <p:cNvSpPr/>
          <p:nvPr/>
        </p:nvSpPr>
        <p:spPr>
          <a:xfrm rot="18970685">
            <a:off x="3595900" y="-18121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4" name="Group 363">
            <a:extLst>
              <a:ext uri="{FF2B5EF4-FFF2-40B4-BE49-F238E27FC236}">
                <a16:creationId xmlns:a16="http://schemas.microsoft.com/office/drawing/2014/main" id="{1804C9E0-3D21-4534-81FA-1AE9ADD8F9CE}"/>
              </a:ext>
            </a:extLst>
          </p:cNvPr>
          <p:cNvGrpSpPr/>
          <p:nvPr/>
        </p:nvGrpSpPr>
        <p:grpSpPr>
          <a:xfrm rot="18970685">
            <a:off x="7986257" y="6123538"/>
            <a:ext cx="2858410" cy="1979834"/>
            <a:chOff x="3113762" y="-817786"/>
            <a:chExt cx="2858410" cy="1979834"/>
          </a:xfrm>
        </p:grpSpPr>
        <p:grpSp>
          <p:nvGrpSpPr>
            <p:cNvPr id="365" name="Group 364">
              <a:extLst>
                <a:ext uri="{FF2B5EF4-FFF2-40B4-BE49-F238E27FC236}">
                  <a16:creationId xmlns:a16="http://schemas.microsoft.com/office/drawing/2014/main" id="{CBC60560-199E-40D7-98A7-798BB765BDE3}"/>
                </a:ext>
              </a:extLst>
            </p:cNvPr>
            <p:cNvGrpSpPr/>
            <p:nvPr/>
          </p:nvGrpSpPr>
          <p:grpSpPr>
            <a:xfrm>
              <a:off x="3143247" y="1076305"/>
              <a:ext cx="2828925" cy="85743"/>
              <a:chOff x="3143247" y="1076305"/>
              <a:chExt cx="2828925" cy="85743"/>
            </a:xfrm>
          </p:grpSpPr>
          <p:sp>
            <p:nvSpPr>
              <p:cNvPr id="646" name="Oval 645">
                <a:extLst>
                  <a:ext uri="{FF2B5EF4-FFF2-40B4-BE49-F238E27FC236}">
                    <a16:creationId xmlns:a16="http://schemas.microsoft.com/office/drawing/2014/main" id="{1685B200-79B7-4815-A26C-4B94C1526015}"/>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7" name="Oval 646">
                <a:extLst>
                  <a:ext uri="{FF2B5EF4-FFF2-40B4-BE49-F238E27FC236}">
                    <a16:creationId xmlns:a16="http://schemas.microsoft.com/office/drawing/2014/main" id="{EA5C18F4-F193-44D1-B304-C4843B4D6F32}"/>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8" name="Oval 647">
                <a:extLst>
                  <a:ext uri="{FF2B5EF4-FFF2-40B4-BE49-F238E27FC236}">
                    <a16:creationId xmlns:a16="http://schemas.microsoft.com/office/drawing/2014/main" id="{041C91A7-6BFD-4627-BBEA-CEB7C48CC937}"/>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9" name="Oval 648">
                <a:extLst>
                  <a:ext uri="{FF2B5EF4-FFF2-40B4-BE49-F238E27FC236}">
                    <a16:creationId xmlns:a16="http://schemas.microsoft.com/office/drawing/2014/main" id="{5538FB3D-7070-422E-B74E-B48B922E0D34}"/>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0" name="Oval 649">
                <a:extLst>
                  <a:ext uri="{FF2B5EF4-FFF2-40B4-BE49-F238E27FC236}">
                    <a16:creationId xmlns:a16="http://schemas.microsoft.com/office/drawing/2014/main" id="{68AB10A9-31F1-4393-9832-F75EA01E265D}"/>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1" name="Oval 650">
                <a:extLst>
                  <a:ext uri="{FF2B5EF4-FFF2-40B4-BE49-F238E27FC236}">
                    <a16:creationId xmlns:a16="http://schemas.microsoft.com/office/drawing/2014/main" id="{6117EC43-9D03-4CBF-8DD2-D45F3A1CBB59}"/>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2" name="Oval 651">
                <a:extLst>
                  <a:ext uri="{FF2B5EF4-FFF2-40B4-BE49-F238E27FC236}">
                    <a16:creationId xmlns:a16="http://schemas.microsoft.com/office/drawing/2014/main" id="{5EA3066F-7256-458A-AD48-5CD7805DE279}"/>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3" name="Oval 652">
                <a:extLst>
                  <a:ext uri="{FF2B5EF4-FFF2-40B4-BE49-F238E27FC236}">
                    <a16:creationId xmlns:a16="http://schemas.microsoft.com/office/drawing/2014/main" id="{D559F208-1021-48EE-BF44-9386946D32BF}"/>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4" name="Oval 653">
                <a:extLst>
                  <a:ext uri="{FF2B5EF4-FFF2-40B4-BE49-F238E27FC236}">
                    <a16:creationId xmlns:a16="http://schemas.microsoft.com/office/drawing/2014/main" id="{6FFF155D-967C-43C1-A28F-A727B8570F64}"/>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5" name="Oval 654">
                <a:extLst>
                  <a:ext uri="{FF2B5EF4-FFF2-40B4-BE49-F238E27FC236}">
                    <a16:creationId xmlns:a16="http://schemas.microsoft.com/office/drawing/2014/main" id="{27D8B51F-D468-4663-991D-8068B2FF2A61}"/>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6" name="Oval 655">
                <a:extLst>
                  <a:ext uri="{FF2B5EF4-FFF2-40B4-BE49-F238E27FC236}">
                    <a16:creationId xmlns:a16="http://schemas.microsoft.com/office/drawing/2014/main" id="{97725A02-E5AA-4B36-A29A-9F9ADA41F18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7" name="Oval 656">
                <a:extLst>
                  <a:ext uri="{FF2B5EF4-FFF2-40B4-BE49-F238E27FC236}">
                    <a16:creationId xmlns:a16="http://schemas.microsoft.com/office/drawing/2014/main" id="{BB9F71F2-CA9A-4620-B430-702024B02907}"/>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8" name="Oval 657">
                <a:extLst>
                  <a:ext uri="{FF2B5EF4-FFF2-40B4-BE49-F238E27FC236}">
                    <a16:creationId xmlns:a16="http://schemas.microsoft.com/office/drawing/2014/main" id="{1373D71D-3BAD-4A19-9759-7577CB3C362D}"/>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9" name="Oval 658">
                <a:extLst>
                  <a:ext uri="{FF2B5EF4-FFF2-40B4-BE49-F238E27FC236}">
                    <a16:creationId xmlns:a16="http://schemas.microsoft.com/office/drawing/2014/main" id="{DC47D52F-8515-4981-8653-2C40D30277EE}"/>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0" name="Oval 659">
                <a:extLst>
                  <a:ext uri="{FF2B5EF4-FFF2-40B4-BE49-F238E27FC236}">
                    <a16:creationId xmlns:a16="http://schemas.microsoft.com/office/drawing/2014/main" id="{9910D1A8-0219-43DD-83D2-B4EC4891AE0F}"/>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1" name="Oval 660">
                <a:extLst>
                  <a:ext uri="{FF2B5EF4-FFF2-40B4-BE49-F238E27FC236}">
                    <a16:creationId xmlns:a16="http://schemas.microsoft.com/office/drawing/2014/main" id="{E7B9E391-FCCA-4468-A3DC-C867EE913D00}"/>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2" name="Oval 661">
                <a:extLst>
                  <a:ext uri="{FF2B5EF4-FFF2-40B4-BE49-F238E27FC236}">
                    <a16:creationId xmlns:a16="http://schemas.microsoft.com/office/drawing/2014/main" id="{0FD2F27C-1392-41DF-8D09-0FD3539E2EC1}"/>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3" name="Oval 662">
                <a:extLst>
                  <a:ext uri="{FF2B5EF4-FFF2-40B4-BE49-F238E27FC236}">
                    <a16:creationId xmlns:a16="http://schemas.microsoft.com/office/drawing/2014/main" id="{42074C8E-F000-442B-A4A6-31B1EC95D8B6}"/>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4" name="Oval 663">
                <a:extLst>
                  <a:ext uri="{FF2B5EF4-FFF2-40B4-BE49-F238E27FC236}">
                    <a16:creationId xmlns:a16="http://schemas.microsoft.com/office/drawing/2014/main" id="{7218C729-A754-4A45-AD9C-0B32E30E5CA5}"/>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6" name="Group 365">
              <a:extLst>
                <a:ext uri="{FF2B5EF4-FFF2-40B4-BE49-F238E27FC236}">
                  <a16:creationId xmlns:a16="http://schemas.microsoft.com/office/drawing/2014/main" id="{5EBA639D-1C44-4356-9D12-061E9EC8728E}"/>
                </a:ext>
              </a:extLst>
            </p:cNvPr>
            <p:cNvGrpSpPr/>
            <p:nvPr/>
          </p:nvGrpSpPr>
          <p:grpSpPr>
            <a:xfrm>
              <a:off x="3143247" y="942947"/>
              <a:ext cx="2828925" cy="85743"/>
              <a:chOff x="3143247" y="1076305"/>
              <a:chExt cx="2828925" cy="85743"/>
            </a:xfrm>
          </p:grpSpPr>
          <p:sp>
            <p:nvSpPr>
              <p:cNvPr id="627" name="Oval 626">
                <a:extLst>
                  <a:ext uri="{FF2B5EF4-FFF2-40B4-BE49-F238E27FC236}">
                    <a16:creationId xmlns:a16="http://schemas.microsoft.com/office/drawing/2014/main" id="{C6A69ECA-4447-4822-B442-F3E4A74EB5E4}"/>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8" name="Oval 627">
                <a:extLst>
                  <a:ext uri="{FF2B5EF4-FFF2-40B4-BE49-F238E27FC236}">
                    <a16:creationId xmlns:a16="http://schemas.microsoft.com/office/drawing/2014/main" id="{A246E91E-1BE8-41B3-AAC6-5E9E4704330B}"/>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9" name="Oval 628">
                <a:extLst>
                  <a:ext uri="{FF2B5EF4-FFF2-40B4-BE49-F238E27FC236}">
                    <a16:creationId xmlns:a16="http://schemas.microsoft.com/office/drawing/2014/main" id="{6BF72F70-431F-4F4E-A712-C2D3A190A219}"/>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0" name="Oval 629">
                <a:extLst>
                  <a:ext uri="{FF2B5EF4-FFF2-40B4-BE49-F238E27FC236}">
                    <a16:creationId xmlns:a16="http://schemas.microsoft.com/office/drawing/2014/main" id="{53B30FA7-2A65-4C7B-8D56-81B45141B30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1" name="Oval 630">
                <a:extLst>
                  <a:ext uri="{FF2B5EF4-FFF2-40B4-BE49-F238E27FC236}">
                    <a16:creationId xmlns:a16="http://schemas.microsoft.com/office/drawing/2014/main" id="{82D49690-6ADB-4B2F-A2AB-12CD9763DD2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2" name="Oval 631">
                <a:extLst>
                  <a:ext uri="{FF2B5EF4-FFF2-40B4-BE49-F238E27FC236}">
                    <a16:creationId xmlns:a16="http://schemas.microsoft.com/office/drawing/2014/main" id="{28879091-D6EF-4B70-9527-1DBD12644D5D}"/>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3" name="Oval 632">
                <a:extLst>
                  <a:ext uri="{FF2B5EF4-FFF2-40B4-BE49-F238E27FC236}">
                    <a16:creationId xmlns:a16="http://schemas.microsoft.com/office/drawing/2014/main" id="{98CEDBFF-6242-4F5B-B857-C7D8EE3BC6DA}"/>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4" name="Oval 633">
                <a:extLst>
                  <a:ext uri="{FF2B5EF4-FFF2-40B4-BE49-F238E27FC236}">
                    <a16:creationId xmlns:a16="http://schemas.microsoft.com/office/drawing/2014/main" id="{62C3E3FE-09AA-4F54-BA4F-F2D7207558C7}"/>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5" name="Oval 634">
                <a:extLst>
                  <a:ext uri="{FF2B5EF4-FFF2-40B4-BE49-F238E27FC236}">
                    <a16:creationId xmlns:a16="http://schemas.microsoft.com/office/drawing/2014/main" id="{DDB19338-1C76-404B-A6BE-2520F95D52F7}"/>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6" name="Oval 635">
                <a:extLst>
                  <a:ext uri="{FF2B5EF4-FFF2-40B4-BE49-F238E27FC236}">
                    <a16:creationId xmlns:a16="http://schemas.microsoft.com/office/drawing/2014/main" id="{FB927BC9-7476-4F79-8DF5-F71B5DCF762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7" name="Oval 636">
                <a:extLst>
                  <a:ext uri="{FF2B5EF4-FFF2-40B4-BE49-F238E27FC236}">
                    <a16:creationId xmlns:a16="http://schemas.microsoft.com/office/drawing/2014/main" id="{999F8C18-17F7-48C8-A116-FEF0CDB744A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8" name="Oval 637">
                <a:extLst>
                  <a:ext uri="{FF2B5EF4-FFF2-40B4-BE49-F238E27FC236}">
                    <a16:creationId xmlns:a16="http://schemas.microsoft.com/office/drawing/2014/main" id="{7FF569CF-F1B6-482D-AF74-6770E5E38F0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9" name="Oval 638">
                <a:extLst>
                  <a:ext uri="{FF2B5EF4-FFF2-40B4-BE49-F238E27FC236}">
                    <a16:creationId xmlns:a16="http://schemas.microsoft.com/office/drawing/2014/main" id="{D6DB658A-CA06-4937-BF64-C2FCD7BB64C1}"/>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0" name="Oval 639">
                <a:extLst>
                  <a:ext uri="{FF2B5EF4-FFF2-40B4-BE49-F238E27FC236}">
                    <a16:creationId xmlns:a16="http://schemas.microsoft.com/office/drawing/2014/main" id="{B597B997-08C8-4BA2-A42B-A115E406F1D3}"/>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1" name="Oval 640">
                <a:extLst>
                  <a:ext uri="{FF2B5EF4-FFF2-40B4-BE49-F238E27FC236}">
                    <a16:creationId xmlns:a16="http://schemas.microsoft.com/office/drawing/2014/main" id="{2109A130-A76C-448F-9DF5-F0314FC7E6BA}"/>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2" name="Oval 641">
                <a:extLst>
                  <a:ext uri="{FF2B5EF4-FFF2-40B4-BE49-F238E27FC236}">
                    <a16:creationId xmlns:a16="http://schemas.microsoft.com/office/drawing/2014/main" id="{B710BAB7-054B-4F54-8BC8-09237B734261}"/>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3" name="Oval 642">
                <a:extLst>
                  <a:ext uri="{FF2B5EF4-FFF2-40B4-BE49-F238E27FC236}">
                    <a16:creationId xmlns:a16="http://schemas.microsoft.com/office/drawing/2014/main" id="{32F9EF6D-DF3C-4A4A-AFEB-2BA00A34F505}"/>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4" name="Oval 643">
                <a:extLst>
                  <a:ext uri="{FF2B5EF4-FFF2-40B4-BE49-F238E27FC236}">
                    <a16:creationId xmlns:a16="http://schemas.microsoft.com/office/drawing/2014/main" id="{9FF9E275-0A4F-48E5-AA1A-A1C73CD9367B}"/>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5" name="Oval 644">
                <a:extLst>
                  <a:ext uri="{FF2B5EF4-FFF2-40B4-BE49-F238E27FC236}">
                    <a16:creationId xmlns:a16="http://schemas.microsoft.com/office/drawing/2014/main" id="{B0035D5D-756F-46A9-B0D4-3B81723F433C}"/>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7" name="Group 366">
              <a:extLst>
                <a:ext uri="{FF2B5EF4-FFF2-40B4-BE49-F238E27FC236}">
                  <a16:creationId xmlns:a16="http://schemas.microsoft.com/office/drawing/2014/main" id="{3AAF9D6D-F32D-4960-8F1C-89E2493D5235}"/>
                </a:ext>
              </a:extLst>
            </p:cNvPr>
            <p:cNvGrpSpPr/>
            <p:nvPr/>
          </p:nvGrpSpPr>
          <p:grpSpPr>
            <a:xfrm>
              <a:off x="3143247" y="809589"/>
              <a:ext cx="2828925" cy="85743"/>
              <a:chOff x="3143247" y="1076305"/>
              <a:chExt cx="2828925" cy="85743"/>
            </a:xfrm>
          </p:grpSpPr>
          <p:sp>
            <p:nvSpPr>
              <p:cNvPr id="608" name="Oval 607">
                <a:extLst>
                  <a:ext uri="{FF2B5EF4-FFF2-40B4-BE49-F238E27FC236}">
                    <a16:creationId xmlns:a16="http://schemas.microsoft.com/office/drawing/2014/main" id="{045E8547-F413-4B61-A17D-7E6E27198F4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9" name="Oval 608">
                <a:extLst>
                  <a:ext uri="{FF2B5EF4-FFF2-40B4-BE49-F238E27FC236}">
                    <a16:creationId xmlns:a16="http://schemas.microsoft.com/office/drawing/2014/main" id="{2BFF9859-F39F-4290-BC65-753BB6E54CB5}"/>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0" name="Oval 609">
                <a:extLst>
                  <a:ext uri="{FF2B5EF4-FFF2-40B4-BE49-F238E27FC236}">
                    <a16:creationId xmlns:a16="http://schemas.microsoft.com/office/drawing/2014/main" id="{3F2BA553-C0EC-4EAF-B6E1-71684AC276E0}"/>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1" name="Oval 610">
                <a:extLst>
                  <a:ext uri="{FF2B5EF4-FFF2-40B4-BE49-F238E27FC236}">
                    <a16:creationId xmlns:a16="http://schemas.microsoft.com/office/drawing/2014/main" id="{26FEE7AB-2870-4259-82B9-9EA8C90097BB}"/>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2" name="Oval 611">
                <a:extLst>
                  <a:ext uri="{FF2B5EF4-FFF2-40B4-BE49-F238E27FC236}">
                    <a16:creationId xmlns:a16="http://schemas.microsoft.com/office/drawing/2014/main" id="{C8A9DEE4-E4A1-49FF-8414-0A3A0F7B5CB3}"/>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3" name="Oval 612">
                <a:extLst>
                  <a:ext uri="{FF2B5EF4-FFF2-40B4-BE49-F238E27FC236}">
                    <a16:creationId xmlns:a16="http://schemas.microsoft.com/office/drawing/2014/main" id="{7E132AF0-29D7-4EFB-82AC-764CAE132DBE}"/>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4" name="Oval 613">
                <a:extLst>
                  <a:ext uri="{FF2B5EF4-FFF2-40B4-BE49-F238E27FC236}">
                    <a16:creationId xmlns:a16="http://schemas.microsoft.com/office/drawing/2014/main" id="{AA9CB248-9762-4DB2-A244-814166044665}"/>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5" name="Oval 614">
                <a:extLst>
                  <a:ext uri="{FF2B5EF4-FFF2-40B4-BE49-F238E27FC236}">
                    <a16:creationId xmlns:a16="http://schemas.microsoft.com/office/drawing/2014/main" id="{C90B6E01-8BD4-4ECC-A90E-612F4F89976B}"/>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6" name="Oval 615">
                <a:extLst>
                  <a:ext uri="{FF2B5EF4-FFF2-40B4-BE49-F238E27FC236}">
                    <a16:creationId xmlns:a16="http://schemas.microsoft.com/office/drawing/2014/main" id="{68A889FE-A327-4EE8-A921-74525EB6FCA7}"/>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7" name="Oval 616">
                <a:extLst>
                  <a:ext uri="{FF2B5EF4-FFF2-40B4-BE49-F238E27FC236}">
                    <a16:creationId xmlns:a16="http://schemas.microsoft.com/office/drawing/2014/main" id="{9FA9AB26-B61B-404D-8651-C0917D179596}"/>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8" name="Oval 617">
                <a:extLst>
                  <a:ext uri="{FF2B5EF4-FFF2-40B4-BE49-F238E27FC236}">
                    <a16:creationId xmlns:a16="http://schemas.microsoft.com/office/drawing/2014/main" id="{7EB61998-E6F7-4AF4-BD1C-23F9C75F0966}"/>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9" name="Oval 618">
                <a:extLst>
                  <a:ext uri="{FF2B5EF4-FFF2-40B4-BE49-F238E27FC236}">
                    <a16:creationId xmlns:a16="http://schemas.microsoft.com/office/drawing/2014/main" id="{CE62D3DE-E0BD-4CF9-94E8-8CCFEE2EC34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0" name="Oval 619">
                <a:extLst>
                  <a:ext uri="{FF2B5EF4-FFF2-40B4-BE49-F238E27FC236}">
                    <a16:creationId xmlns:a16="http://schemas.microsoft.com/office/drawing/2014/main" id="{56458449-31A4-4025-9C60-F2984343A4E0}"/>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1" name="Oval 620">
                <a:extLst>
                  <a:ext uri="{FF2B5EF4-FFF2-40B4-BE49-F238E27FC236}">
                    <a16:creationId xmlns:a16="http://schemas.microsoft.com/office/drawing/2014/main" id="{F089E0BD-876E-4571-933C-8FEF97405B5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2" name="Oval 621">
                <a:extLst>
                  <a:ext uri="{FF2B5EF4-FFF2-40B4-BE49-F238E27FC236}">
                    <a16:creationId xmlns:a16="http://schemas.microsoft.com/office/drawing/2014/main" id="{2BC63363-6736-4AA4-B0AE-E8AD5F4C7BB1}"/>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3" name="Oval 622">
                <a:extLst>
                  <a:ext uri="{FF2B5EF4-FFF2-40B4-BE49-F238E27FC236}">
                    <a16:creationId xmlns:a16="http://schemas.microsoft.com/office/drawing/2014/main" id="{39537B27-608C-49FE-B5DF-B54749592E4F}"/>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4" name="Oval 623">
                <a:extLst>
                  <a:ext uri="{FF2B5EF4-FFF2-40B4-BE49-F238E27FC236}">
                    <a16:creationId xmlns:a16="http://schemas.microsoft.com/office/drawing/2014/main" id="{8210F8A3-D6D0-4BD7-AC90-C6FD55C60126}"/>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5" name="Oval 624">
                <a:extLst>
                  <a:ext uri="{FF2B5EF4-FFF2-40B4-BE49-F238E27FC236}">
                    <a16:creationId xmlns:a16="http://schemas.microsoft.com/office/drawing/2014/main" id="{F188FAFC-01ED-4D8D-8725-2CE1D821D17C}"/>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6" name="Oval 625">
                <a:extLst>
                  <a:ext uri="{FF2B5EF4-FFF2-40B4-BE49-F238E27FC236}">
                    <a16:creationId xmlns:a16="http://schemas.microsoft.com/office/drawing/2014/main" id="{DE86B876-8DA6-4E5F-8483-CB016122280D}"/>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8" name="Group 367">
              <a:extLst>
                <a:ext uri="{FF2B5EF4-FFF2-40B4-BE49-F238E27FC236}">
                  <a16:creationId xmlns:a16="http://schemas.microsoft.com/office/drawing/2014/main" id="{E1CC5245-BF31-434B-8B25-B0FB7E0675F9}"/>
                </a:ext>
              </a:extLst>
            </p:cNvPr>
            <p:cNvGrpSpPr/>
            <p:nvPr/>
          </p:nvGrpSpPr>
          <p:grpSpPr>
            <a:xfrm>
              <a:off x="3143247" y="676231"/>
              <a:ext cx="2828925" cy="85743"/>
              <a:chOff x="3143247" y="1076305"/>
              <a:chExt cx="2828925" cy="85743"/>
            </a:xfrm>
          </p:grpSpPr>
          <p:sp>
            <p:nvSpPr>
              <p:cNvPr id="589" name="Oval 588">
                <a:extLst>
                  <a:ext uri="{FF2B5EF4-FFF2-40B4-BE49-F238E27FC236}">
                    <a16:creationId xmlns:a16="http://schemas.microsoft.com/office/drawing/2014/main" id="{4A756A80-7FA0-4568-9BE4-C917476DAC66}"/>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0" name="Oval 589">
                <a:extLst>
                  <a:ext uri="{FF2B5EF4-FFF2-40B4-BE49-F238E27FC236}">
                    <a16:creationId xmlns:a16="http://schemas.microsoft.com/office/drawing/2014/main" id="{905D1D1B-CE6A-4245-B227-BC666C6C48B6}"/>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1" name="Oval 590">
                <a:extLst>
                  <a:ext uri="{FF2B5EF4-FFF2-40B4-BE49-F238E27FC236}">
                    <a16:creationId xmlns:a16="http://schemas.microsoft.com/office/drawing/2014/main" id="{09768ECB-367C-4767-B36A-F3C64803669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2" name="Oval 591">
                <a:extLst>
                  <a:ext uri="{FF2B5EF4-FFF2-40B4-BE49-F238E27FC236}">
                    <a16:creationId xmlns:a16="http://schemas.microsoft.com/office/drawing/2014/main" id="{05F10A11-8690-49C4-BF75-AE72EC26133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3" name="Oval 592">
                <a:extLst>
                  <a:ext uri="{FF2B5EF4-FFF2-40B4-BE49-F238E27FC236}">
                    <a16:creationId xmlns:a16="http://schemas.microsoft.com/office/drawing/2014/main" id="{D38A7542-AC3C-4532-AA4F-B0F72F61A78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4" name="Oval 593">
                <a:extLst>
                  <a:ext uri="{FF2B5EF4-FFF2-40B4-BE49-F238E27FC236}">
                    <a16:creationId xmlns:a16="http://schemas.microsoft.com/office/drawing/2014/main" id="{9D7BFE3B-2526-45C4-A920-374765F260FF}"/>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5" name="Oval 594">
                <a:extLst>
                  <a:ext uri="{FF2B5EF4-FFF2-40B4-BE49-F238E27FC236}">
                    <a16:creationId xmlns:a16="http://schemas.microsoft.com/office/drawing/2014/main" id="{47543F75-03BA-4EA4-BB3F-13BAA1B3D07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6" name="Oval 595">
                <a:extLst>
                  <a:ext uri="{FF2B5EF4-FFF2-40B4-BE49-F238E27FC236}">
                    <a16:creationId xmlns:a16="http://schemas.microsoft.com/office/drawing/2014/main" id="{0EAD32E2-7F22-4802-AFE4-2E7F306BE951}"/>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7" name="Oval 596">
                <a:extLst>
                  <a:ext uri="{FF2B5EF4-FFF2-40B4-BE49-F238E27FC236}">
                    <a16:creationId xmlns:a16="http://schemas.microsoft.com/office/drawing/2014/main" id="{466D71FE-5BCF-4355-9E8B-248DC615637E}"/>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8" name="Oval 597">
                <a:extLst>
                  <a:ext uri="{FF2B5EF4-FFF2-40B4-BE49-F238E27FC236}">
                    <a16:creationId xmlns:a16="http://schemas.microsoft.com/office/drawing/2014/main" id="{E31E23E0-0971-4843-94DE-613B698A2F87}"/>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9" name="Oval 598">
                <a:extLst>
                  <a:ext uri="{FF2B5EF4-FFF2-40B4-BE49-F238E27FC236}">
                    <a16:creationId xmlns:a16="http://schemas.microsoft.com/office/drawing/2014/main" id="{884CC046-EA19-46D4-A924-88B908F2E663}"/>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0" name="Oval 599">
                <a:extLst>
                  <a:ext uri="{FF2B5EF4-FFF2-40B4-BE49-F238E27FC236}">
                    <a16:creationId xmlns:a16="http://schemas.microsoft.com/office/drawing/2014/main" id="{971D098D-6A60-4978-AD23-4ADFC2502C73}"/>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1" name="Oval 600">
                <a:extLst>
                  <a:ext uri="{FF2B5EF4-FFF2-40B4-BE49-F238E27FC236}">
                    <a16:creationId xmlns:a16="http://schemas.microsoft.com/office/drawing/2014/main" id="{A1967CDE-7148-4392-A7D4-7E32F1AB0C04}"/>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2" name="Oval 601">
                <a:extLst>
                  <a:ext uri="{FF2B5EF4-FFF2-40B4-BE49-F238E27FC236}">
                    <a16:creationId xmlns:a16="http://schemas.microsoft.com/office/drawing/2014/main" id="{76A71A60-77B1-4370-A9A2-E5C3ED916A6F}"/>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3" name="Oval 602">
                <a:extLst>
                  <a:ext uri="{FF2B5EF4-FFF2-40B4-BE49-F238E27FC236}">
                    <a16:creationId xmlns:a16="http://schemas.microsoft.com/office/drawing/2014/main" id="{ED24DD8A-B4F0-46AE-85D1-30D0D7360E89}"/>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4" name="Oval 603">
                <a:extLst>
                  <a:ext uri="{FF2B5EF4-FFF2-40B4-BE49-F238E27FC236}">
                    <a16:creationId xmlns:a16="http://schemas.microsoft.com/office/drawing/2014/main" id="{B86DFC0C-B791-4130-A888-75F30BC4FA99}"/>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5" name="Oval 604">
                <a:extLst>
                  <a:ext uri="{FF2B5EF4-FFF2-40B4-BE49-F238E27FC236}">
                    <a16:creationId xmlns:a16="http://schemas.microsoft.com/office/drawing/2014/main" id="{80965DDF-7FAE-4C30-A3BB-769898A8941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6" name="Oval 605">
                <a:extLst>
                  <a:ext uri="{FF2B5EF4-FFF2-40B4-BE49-F238E27FC236}">
                    <a16:creationId xmlns:a16="http://schemas.microsoft.com/office/drawing/2014/main" id="{964D3DDB-2533-455C-A41C-7CF153B2D90B}"/>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7" name="Oval 606">
                <a:extLst>
                  <a:ext uri="{FF2B5EF4-FFF2-40B4-BE49-F238E27FC236}">
                    <a16:creationId xmlns:a16="http://schemas.microsoft.com/office/drawing/2014/main" id="{4DF32DB9-7010-4940-9E32-2834345BB248}"/>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9" name="Group 368">
              <a:extLst>
                <a:ext uri="{FF2B5EF4-FFF2-40B4-BE49-F238E27FC236}">
                  <a16:creationId xmlns:a16="http://schemas.microsoft.com/office/drawing/2014/main" id="{B3725405-C93E-4805-97C6-1BC1E046C81E}"/>
                </a:ext>
              </a:extLst>
            </p:cNvPr>
            <p:cNvGrpSpPr/>
            <p:nvPr/>
          </p:nvGrpSpPr>
          <p:grpSpPr>
            <a:xfrm>
              <a:off x="3143247" y="542873"/>
              <a:ext cx="2828925" cy="85743"/>
              <a:chOff x="3143247" y="1076305"/>
              <a:chExt cx="2828925" cy="85743"/>
            </a:xfrm>
          </p:grpSpPr>
          <p:sp>
            <p:nvSpPr>
              <p:cNvPr id="570" name="Oval 569">
                <a:extLst>
                  <a:ext uri="{FF2B5EF4-FFF2-40B4-BE49-F238E27FC236}">
                    <a16:creationId xmlns:a16="http://schemas.microsoft.com/office/drawing/2014/main" id="{4A6F73CA-E2D5-4B20-B643-E4DD694E46A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1" name="Oval 570">
                <a:extLst>
                  <a:ext uri="{FF2B5EF4-FFF2-40B4-BE49-F238E27FC236}">
                    <a16:creationId xmlns:a16="http://schemas.microsoft.com/office/drawing/2014/main" id="{5A196E78-604F-4273-BAD2-40F9BDBFE89E}"/>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2" name="Oval 571">
                <a:extLst>
                  <a:ext uri="{FF2B5EF4-FFF2-40B4-BE49-F238E27FC236}">
                    <a16:creationId xmlns:a16="http://schemas.microsoft.com/office/drawing/2014/main" id="{43CB9B4D-F39A-4CB1-8C81-5895626AE7C7}"/>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3" name="Oval 572">
                <a:extLst>
                  <a:ext uri="{FF2B5EF4-FFF2-40B4-BE49-F238E27FC236}">
                    <a16:creationId xmlns:a16="http://schemas.microsoft.com/office/drawing/2014/main" id="{4F2828CC-AE32-45A7-B978-7201D497AFF0}"/>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4" name="Oval 573">
                <a:extLst>
                  <a:ext uri="{FF2B5EF4-FFF2-40B4-BE49-F238E27FC236}">
                    <a16:creationId xmlns:a16="http://schemas.microsoft.com/office/drawing/2014/main" id="{7FEDD556-7AF2-4700-AD03-09CC41ED34F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5" name="Oval 574">
                <a:extLst>
                  <a:ext uri="{FF2B5EF4-FFF2-40B4-BE49-F238E27FC236}">
                    <a16:creationId xmlns:a16="http://schemas.microsoft.com/office/drawing/2014/main" id="{DAD5AA12-EE75-448C-89B3-41330EE00DE7}"/>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6" name="Oval 575">
                <a:extLst>
                  <a:ext uri="{FF2B5EF4-FFF2-40B4-BE49-F238E27FC236}">
                    <a16:creationId xmlns:a16="http://schemas.microsoft.com/office/drawing/2014/main" id="{0D42A470-BBF7-4CB7-BE9F-057CE71C5563}"/>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7" name="Oval 576">
                <a:extLst>
                  <a:ext uri="{FF2B5EF4-FFF2-40B4-BE49-F238E27FC236}">
                    <a16:creationId xmlns:a16="http://schemas.microsoft.com/office/drawing/2014/main" id="{9F31138A-A0E2-411D-9575-FD320B12B158}"/>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8" name="Oval 577">
                <a:extLst>
                  <a:ext uri="{FF2B5EF4-FFF2-40B4-BE49-F238E27FC236}">
                    <a16:creationId xmlns:a16="http://schemas.microsoft.com/office/drawing/2014/main" id="{640595D2-1610-4C4D-BA77-CEC1FCBB6A8F}"/>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9" name="Oval 578">
                <a:extLst>
                  <a:ext uri="{FF2B5EF4-FFF2-40B4-BE49-F238E27FC236}">
                    <a16:creationId xmlns:a16="http://schemas.microsoft.com/office/drawing/2014/main" id="{EBA010FF-8351-435D-ACCE-94F27818ED1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0" name="Oval 579">
                <a:extLst>
                  <a:ext uri="{FF2B5EF4-FFF2-40B4-BE49-F238E27FC236}">
                    <a16:creationId xmlns:a16="http://schemas.microsoft.com/office/drawing/2014/main" id="{E4E5BB58-9258-479E-8078-5FCD31BAF706}"/>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1" name="Oval 580">
                <a:extLst>
                  <a:ext uri="{FF2B5EF4-FFF2-40B4-BE49-F238E27FC236}">
                    <a16:creationId xmlns:a16="http://schemas.microsoft.com/office/drawing/2014/main" id="{68245041-E6B6-4EEC-B3E9-724ADAFCE588}"/>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2" name="Oval 581">
                <a:extLst>
                  <a:ext uri="{FF2B5EF4-FFF2-40B4-BE49-F238E27FC236}">
                    <a16:creationId xmlns:a16="http://schemas.microsoft.com/office/drawing/2014/main" id="{F52B6133-F168-4447-8CC6-293E9C7533D1}"/>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3" name="Oval 582">
                <a:extLst>
                  <a:ext uri="{FF2B5EF4-FFF2-40B4-BE49-F238E27FC236}">
                    <a16:creationId xmlns:a16="http://schemas.microsoft.com/office/drawing/2014/main" id="{375C43C7-9931-450B-A860-CCD8EBCB26C5}"/>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4" name="Oval 583">
                <a:extLst>
                  <a:ext uri="{FF2B5EF4-FFF2-40B4-BE49-F238E27FC236}">
                    <a16:creationId xmlns:a16="http://schemas.microsoft.com/office/drawing/2014/main" id="{0AB0B94A-AC0B-4C10-8893-41302D55EF89}"/>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5" name="Oval 584">
                <a:extLst>
                  <a:ext uri="{FF2B5EF4-FFF2-40B4-BE49-F238E27FC236}">
                    <a16:creationId xmlns:a16="http://schemas.microsoft.com/office/drawing/2014/main" id="{292603C0-8925-42DD-A5C0-8AE965B4B662}"/>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6" name="Oval 585">
                <a:extLst>
                  <a:ext uri="{FF2B5EF4-FFF2-40B4-BE49-F238E27FC236}">
                    <a16:creationId xmlns:a16="http://schemas.microsoft.com/office/drawing/2014/main" id="{533AF0E9-41C6-4A5C-A231-3987FE99C97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7" name="Oval 586">
                <a:extLst>
                  <a:ext uri="{FF2B5EF4-FFF2-40B4-BE49-F238E27FC236}">
                    <a16:creationId xmlns:a16="http://schemas.microsoft.com/office/drawing/2014/main" id="{CCB59F09-A779-41AC-BE27-9320AA1421F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8" name="Oval 587">
                <a:extLst>
                  <a:ext uri="{FF2B5EF4-FFF2-40B4-BE49-F238E27FC236}">
                    <a16:creationId xmlns:a16="http://schemas.microsoft.com/office/drawing/2014/main" id="{E611EC02-6579-4D87-9A5F-92E32B03F74B}"/>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0" name="Group 369">
              <a:extLst>
                <a:ext uri="{FF2B5EF4-FFF2-40B4-BE49-F238E27FC236}">
                  <a16:creationId xmlns:a16="http://schemas.microsoft.com/office/drawing/2014/main" id="{7C5BAB46-4E66-4D72-AEE3-9A9D6089E39E}"/>
                </a:ext>
              </a:extLst>
            </p:cNvPr>
            <p:cNvGrpSpPr/>
            <p:nvPr/>
          </p:nvGrpSpPr>
          <p:grpSpPr>
            <a:xfrm>
              <a:off x="3143247" y="409515"/>
              <a:ext cx="2828925" cy="85743"/>
              <a:chOff x="3143247" y="1076305"/>
              <a:chExt cx="2828925" cy="85743"/>
            </a:xfrm>
          </p:grpSpPr>
          <p:sp>
            <p:nvSpPr>
              <p:cNvPr id="551" name="Oval 550">
                <a:extLst>
                  <a:ext uri="{FF2B5EF4-FFF2-40B4-BE49-F238E27FC236}">
                    <a16:creationId xmlns:a16="http://schemas.microsoft.com/office/drawing/2014/main" id="{4D92294F-60E9-42D1-9420-D33AE3978156}"/>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2" name="Oval 551">
                <a:extLst>
                  <a:ext uri="{FF2B5EF4-FFF2-40B4-BE49-F238E27FC236}">
                    <a16:creationId xmlns:a16="http://schemas.microsoft.com/office/drawing/2014/main" id="{A2BB7B2A-D5A2-4E70-8ED5-95F1BB33D827}"/>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3" name="Oval 552">
                <a:extLst>
                  <a:ext uri="{FF2B5EF4-FFF2-40B4-BE49-F238E27FC236}">
                    <a16:creationId xmlns:a16="http://schemas.microsoft.com/office/drawing/2014/main" id="{6BE0E690-294F-4A2B-8A1D-989C692DCC2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4" name="Oval 553">
                <a:extLst>
                  <a:ext uri="{FF2B5EF4-FFF2-40B4-BE49-F238E27FC236}">
                    <a16:creationId xmlns:a16="http://schemas.microsoft.com/office/drawing/2014/main" id="{1409F8C4-42B4-40D8-BFEE-3A6A3299402E}"/>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5" name="Oval 554">
                <a:extLst>
                  <a:ext uri="{FF2B5EF4-FFF2-40B4-BE49-F238E27FC236}">
                    <a16:creationId xmlns:a16="http://schemas.microsoft.com/office/drawing/2014/main" id="{7ADF7C38-CD11-4E40-9949-D9D175FF234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6" name="Oval 555">
                <a:extLst>
                  <a:ext uri="{FF2B5EF4-FFF2-40B4-BE49-F238E27FC236}">
                    <a16:creationId xmlns:a16="http://schemas.microsoft.com/office/drawing/2014/main" id="{81610C30-08F1-4384-8EE6-14D002EC52B0}"/>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7" name="Oval 556">
                <a:extLst>
                  <a:ext uri="{FF2B5EF4-FFF2-40B4-BE49-F238E27FC236}">
                    <a16:creationId xmlns:a16="http://schemas.microsoft.com/office/drawing/2014/main" id="{54FEE86A-6865-49BB-B428-0FE19257A2B9}"/>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8" name="Oval 557">
                <a:extLst>
                  <a:ext uri="{FF2B5EF4-FFF2-40B4-BE49-F238E27FC236}">
                    <a16:creationId xmlns:a16="http://schemas.microsoft.com/office/drawing/2014/main" id="{0FBA06F4-7961-46D1-A1F8-4CE619419D57}"/>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9" name="Oval 558">
                <a:extLst>
                  <a:ext uri="{FF2B5EF4-FFF2-40B4-BE49-F238E27FC236}">
                    <a16:creationId xmlns:a16="http://schemas.microsoft.com/office/drawing/2014/main" id="{6C6699B5-A167-406B-B26F-B7125EA122EB}"/>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0" name="Oval 559">
                <a:extLst>
                  <a:ext uri="{FF2B5EF4-FFF2-40B4-BE49-F238E27FC236}">
                    <a16:creationId xmlns:a16="http://schemas.microsoft.com/office/drawing/2014/main" id="{68F5690F-43F3-4838-A788-35D36C368C90}"/>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1" name="Oval 560">
                <a:extLst>
                  <a:ext uri="{FF2B5EF4-FFF2-40B4-BE49-F238E27FC236}">
                    <a16:creationId xmlns:a16="http://schemas.microsoft.com/office/drawing/2014/main" id="{2775717A-66BE-4FF5-8551-EE2EEFAA550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2" name="Oval 561">
                <a:extLst>
                  <a:ext uri="{FF2B5EF4-FFF2-40B4-BE49-F238E27FC236}">
                    <a16:creationId xmlns:a16="http://schemas.microsoft.com/office/drawing/2014/main" id="{8AFF38A0-4621-4C2F-9342-6E0378FC98A1}"/>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3" name="Oval 562">
                <a:extLst>
                  <a:ext uri="{FF2B5EF4-FFF2-40B4-BE49-F238E27FC236}">
                    <a16:creationId xmlns:a16="http://schemas.microsoft.com/office/drawing/2014/main" id="{C9AEE18E-2DEE-4530-AA3E-331CBDAEDA85}"/>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4" name="Oval 563">
                <a:extLst>
                  <a:ext uri="{FF2B5EF4-FFF2-40B4-BE49-F238E27FC236}">
                    <a16:creationId xmlns:a16="http://schemas.microsoft.com/office/drawing/2014/main" id="{5B53AF31-8CB7-41C2-AC06-319EC7BB181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5" name="Oval 564">
                <a:extLst>
                  <a:ext uri="{FF2B5EF4-FFF2-40B4-BE49-F238E27FC236}">
                    <a16:creationId xmlns:a16="http://schemas.microsoft.com/office/drawing/2014/main" id="{3E8AA1FB-D19D-4EC1-A17D-270050AF98CC}"/>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6" name="Oval 565">
                <a:extLst>
                  <a:ext uri="{FF2B5EF4-FFF2-40B4-BE49-F238E27FC236}">
                    <a16:creationId xmlns:a16="http://schemas.microsoft.com/office/drawing/2014/main" id="{A1058249-DEE3-4EAB-B5F9-866600CC024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7" name="Oval 566">
                <a:extLst>
                  <a:ext uri="{FF2B5EF4-FFF2-40B4-BE49-F238E27FC236}">
                    <a16:creationId xmlns:a16="http://schemas.microsoft.com/office/drawing/2014/main" id="{36EC3DBC-C7A1-4D99-9E1D-8ABD1F849CF0}"/>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8" name="Oval 567">
                <a:extLst>
                  <a:ext uri="{FF2B5EF4-FFF2-40B4-BE49-F238E27FC236}">
                    <a16:creationId xmlns:a16="http://schemas.microsoft.com/office/drawing/2014/main" id="{5665F2E9-3051-40E6-B2B1-48E2470DB276}"/>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9" name="Oval 568">
                <a:extLst>
                  <a:ext uri="{FF2B5EF4-FFF2-40B4-BE49-F238E27FC236}">
                    <a16:creationId xmlns:a16="http://schemas.microsoft.com/office/drawing/2014/main" id="{E9940973-A191-40F0-9E46-539B6E208ECC}"/>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1" name="Group 370">
              <a:extLst>
                <a:ext uri="{FF2B5EF4-FFF2-40B4-BE49-F238E27FC236}">
                  <a16:creationId xmlns:a16="http://schemas.microsoft.com/office/drawing/2014/main" id="{266C63D1-03BE-4369-85CC-2D60CE7DAADE}"/>
                </a:ext>
              </a:extLst>
            </p:cNvPr>
            <p:cNvGrpSpPr/>
            <p:nvPr/>
          </p:nvGrpSpPr>
          <p:grpSpPr>
            <a:xfrm>
              <a:off x="3143247" y="276157"/>
              <a:ext cx="2828925" cy="85743"/>
              <a:chOff x="3143247" y="1076305"/>
              <a:chExt cx="2828925" cy="85743"/>
            </a:xfrm>
          </p:grpSpPr>
          <p:sp>
            <p:nvSpPr>
              <p:cNvPr id="532" name="Oval 531">
                <a:extLst>
                  <a:ext uri="{FF2B5EF4-FFF2-40B4-BE49-F238E27FC236}">
                    <a16:creationId xmlns:a16="http://schemas.microsoft.com/office/drawing/2014/main" id="{AB5EA79E-C822-4AEF-9ABE-5FBD0F65A76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3" name="Oval 532">
                <a:extLst>
                  <a:ext uri="{FF2B5EF4-FFF2-40B4-BE49-F238E27FC236}">
                    <a16:creationId xmlns:a16="http://schemas.microsoft.com/office/drawing/2014/main" id="{308593F3-5BA1-44D3-B1D6-A00035AE083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4" name="Oval 533">
                <a:extLst>
                  <a:ext uri="{FF2B5EF4-FFF2-40B4-BE49-F238E27FC236}">
                    <a16:creationId xmlns:a16="http://schemas.microsoft.com/office/drawing/2014/main" id="{D9B2B540-30A9-47D8-AFE8-B31DC9B4C053}"/>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5" name="Oval 534">
                <a:extLst>
                  <a:ext uri="{FF2B5EF4-FFF2-40B4-BE49-F238E27FC236}">
                    <a16:creationId xmlns:a16="http://schemas.microsoft.com/office/drawing/2014/main" id="{16B708F1-A71B-4C00-B45D-D6772947A13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6" name="Oval 535">
                <a:extLst>
                  <a:ext uri="{FF2B5EF4-FFF2-40B4-BE49-F238E27FC236}">
                    <a16:creationId xmlns:a16="http://schemas.microsoft.com/office/drawing/2014/main" id="{662EF440-07EC-48A4-95E7-0026714BA078}"/>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7" name="Oval 536">
                <a:extLst>
                  <a:ext uri="{FF2B5EF4-FFF2-40B4-BE49-F238E27FC236}">
                    <a16:creationId xmlns:a16="http://schemas.microsoft.com/office/drawing/2014/main" id="{AA61C89C-8A6D-484A-9799-10C5F1BF26AC}"/>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8" name="Oval 537">
                <a:extLst>
                  <a:ext uri="{FF2B5EF4-FFF2-40B4-BE49-F238E27FC236}">
                    <a16:creationId xmlns:a16="http://schemas.microsoft.com/office/drawing/2014/main" id="{3FCB882C-3E0C-4012-A044-B8EFF3CE359D}"/>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9" name="Oval 538">
                <a:extLst>
                  <a:ext uri="{FF2B5EF4-FFF2-40B4-BE49-F238E27FC236}">
                    <a16:creationId xmlns:a16="http://schemas.microsoft.com/office/drawing/2014/main" id="{50F037FD-4C7F-447C-8375-632ACCF84890}"/>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0" name="Oval 539">
                <a:extLst>
                  <a:ext uri="{FF2B5EF4-FFF2-40B4-BE49-F238E27FC236}">
                    <a16:creationId xmlns:a16="http://schemas.microsoft.com/office/drawing/2014/main" id="{93A8D69F-5A64-4A07-A83E-8C70BD66CA59}"/>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1" name="Oval 540">
                <a:extLst>
                  <a:ext uri="{FF2B5EF4-FFF2-40B4-BE49-F238E27FC236}">
                    <a16:creationId xmlns:a16="http://schemas.microsoft.com/office/drawing/2014/main" id="{8B0DB0EB-4A9C-494D-AF6A-B63869C98F1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2" name="Oval 541">
                <a:extLst>
                  <a:ext uri="{FF2B5EF4-FFF2-40B4-BE49-F238E27FC236}">
                    <a16:creationId xmlns:a16="http://schemas.microsoft.com/office/drawing/2014/main" id="{FFD01C2A-1AC1-4C99-B42B-BAF8DA3AA22D}"/>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3" name="Oval 542">
                <a:extLst>
                  <a:ext uri="{FF2B5EF4-FFF2-40B4-BE49-F238E27FC236}">
                    <a16:creationId xmlns:a16="http://schemas.microsoft.com/office/drawing/2014/main" id="{EB3BF638-44CE-49F5-AF2E-9EF949CD59E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4" name="Oval 543">
                <a:extLst>
                  <a:ext uri="{FF2B5EF4-FFF2-40B4-BE49-F238E27FC236}">
                    <a16:creationId xmlns:a16="http://schemas.microsoft.com/office/drawing/2014/main" id="{07580695-9D8E-40CF-886A-7BEE27AD1B0D}"/>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5" name="Oval 544">
                <a:extLst>
                  <a:ext uri="{FF2B5EF4-FFF2-40B4-BE49-F238E27FC236}">
                    <a16:creationId xmlns:a16="http://schemas.microsoft.com/office/drawing/2014/main" id="{989D5EA4-1AA2-45DF-829B-63ADADA1504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6" name="Oval 545">
                <a:extLst>
                  <a:ext uri="{FF2B5EF4-FFF2-40B4-BE49-F238E27FC236}">
                    <a16:creationId xmlns:a16="http://schemas.microsoft.com/office/drawing/2014/main" id="{0CBD0464-3314-46E7-B91A-4F31B0B03DA3}"/>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7" name="Oval 546">
                <a:extLst>
                  <a:ext uri="{FF2B5EF4-FFF2-40B4-BE49-F238E27FC236}">
                    <a16:creationId xmlns:a16="http://schemas.microsoft.com/office/drawing/2014/main" id="{838EFB92-E33C-49A5-9053-2CC5D46836F7}"/>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8" name="Oval 547">
                <a:extLst>
                  <a:ext uri="{FF2B5EF4-FFF2-40B4-BE49-F238E27FC236}">
                    <a16:creationId xmlns:a16="http://schemas.microsoft.com/office/drawing/2014/main" id="{6D69CF8D-C274-4228-9FB9-9FC63DB6C72D}"/>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9" name="Oval 548">
                <a:extLst>
                  <a:ext uri="{FF2B5EF4-FFF2-40B4-BE49-F238E27FC236}">
                    <a16:creationId xmlns:a16="http://schemas.microsoft.com/office/drawing/2014/main" id="{22657CC3-E51F-4DA7-9204-58AC7E4150C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0" name="Oval 549">
                <a:extLst>
                  <a:ext uri="{FF2B5EF4-FFF2-40B4-BE49-F238E27FC236}">
                    <a16:creationId xmlns:a16="http://schemas.microsoft.com/office/drawing/2014/main" id="{B911CA19-6C18-4E09-ACB5-06FFD8C27383}"/>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2" name="Group 371">
              <a:extLst>
                <a:ext uri="{FF2B5EF4-FFF2-40B4-BE49-F238E27FC236}">
                  <a16:creationId xmlns:a16="http://schemas.microsoft.com/office/drawing/2014/main" id="{C40F6CA3-EAD2-4C9C-BC41-36C4701275C0}"/>
                </a:ext>
              </a:extLst>
            </p:cNvPr>
            <p:cNvGrpSpPr/>
            <p:nvPr/>
          </p:nvGrpSpPr>
          <p:grpSpPr>
            <a:xfrm>
              <a:off x="3143247" y="142799"/>
              <a:ext cx="2828925" cy="85743"/>
              <a:chOff x="3143247" y="1076305"/>
              <a:chExt cx="2828925" cy="85743"/>
            </a:xfrm>
          </p:grpSpPr>
          <p:sp>
            <p:nvSpPr>
              <p:cNvPr id="513" name="Oval 512">
                <a:extLst>
                  <a:ext uri="{FF2B5EF4-FFF2-40B4-BE49-F238E27FC236}">
                    <a16:creationId xmlns:a16="http://schemas.microsoft.com/office/drawing/2014/main" id="{A7B4AD0C-869B-44DF-B3B3-69491D56B86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4" name="Oval 513">
                <a:extLst>
                  <a:ext uri="{FF2B5EF4-FFF2-40B4-BE49-F238E27FC236}">
                    <a16:creationId xmlns:a16="http://schemas.microsoft.com/office/drawing/2014/main" id="{16477493-BA17-47DD-9735-42E223B96F66}"/>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5" name="Oval 514">
                <a:extLst>
                  <a:ext uri="{FF2B5EF4-FFF2-40B4-BE49-F238E27FC236}">
                    <a16:creationId xmlns:a16="http://schemas.microsoft.com/office/drawing/2014/main" id="{07E4A8A8-7F57-4FF2-9EB3-8DE1D5A0395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6" name="Oval 515">
                <a:extLst>
                  <a:ext uri="{FF2B5EF4-FFF2-40B4-BE49-F238E27FC236}">
                    <a16:creationId xmlns:a16="http://schemas.microsoft.com/office/drawing/2014/main" id="{F87EB3FB-8663-4C94-8AB3-AA31BD4D35C9}"/>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7" name="Oval 516">
                <a:extLst>
                  <a:ext uri="{FF2B5EF4-FFF2-40B4-BE49-F238E27FC236}">
                    <a16:creationId xmlns:a16="http://schemas.microsoft.com/office/drawing/2014/main" id="{6382F152-633C-413B-8AF3-EBF679898E6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8" name="Oval 517">
                <a:extLst>
                  <a:ext uri="{FF2B5EF4-FFF2-40B4-BE49-F238E27FC236}">
                    <a16:creationId xmlns:a16="http://schemas.microsoft.com/office/drawing/2014/main" id="{B95331C3-5B6E-4016-931E-DE90B1DF2291}"/>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9" name="Oval 518">
                <a:extLst>
                  <a:ext uri="{FF2B5EF4-FFF2-40B4-BE49-F238E27FC236}">
                    <a16:creationId xmlns:a16="http://schemas.microsoft.com/office/drawing/2014/main" id="{55EE7946-FF33-4FF5-9FC6-B4D6B0137A11}"/>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0" name="Oval 519">
                <a:extLst>
                  <a:ext uri="{FF2B5EF4-FFF2-40B4-BE49-F238E27FC236}">
                    <a16:creationId xmlns:a16="http://schemas.microsoft.com/office/drawing/2014/main" id="{A8135BDE-3CA3-495E-B901-B962B69D1A79}"/>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1" name="Oval 520">
                <a:extLst>
                  <a:ext uri="{FF2B5EF4-FFF2-40B4-BE49-F238E27FC236}">
                    <a16:creationId xmlns:a16="http://schemas.microsoft.com/office/drawing/2014/main" id="{3BC4CE4F-3C27-4BC1-8E5D-0D620B9AF02F}"/>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2" name="Oval 521">
                <a:extLst>
                  <a:ext uri="{FF2B5EF4-FFF2-40B4-BE49-F238E27FC236}">
                    <a16:creationId xmlns:a16="http://schemas.microsoft.com/office/drawing/2014/main" id="{CAF96164-6530-4BF7-A934-28815699259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3" name="Oval 522">
                <a:extLst>
                  <a:ext uri="{FF2B5EF4-FFF2-40B4-BE49-F238E27FC236}">
                    <a16:creationId xmlns:a16="http://schemas.microsoft.com/office/drawing/2014/main" id="{C62E4DE3-35C9-4E59-BCC0-E8607991F5C1}"/>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4" name="Oval 523">
                <a:extLst>
                  <a:ext uri="{FF2B5EF4-FFF2-40B4-BE49-F238E27FC236}">
                    <a16:creationId xmlns:a16="http://schemas.microsoft.com/office/drawing/2014/main" id="{1F2D5F64-5652-45C2-80B7-8A890CEF4D89}"/>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5" name="Oval 524">
                <a:extLst>
                  <a:ext uri="{FF2B5EF4-FFF2-40B4-BE49-F238E27FC236}">
                    <a16:creationId xmlns:a16="http://schemas.microsoft.com/office/drawing/2014/main" id="{C222B43B-8E1B-442F-869D-4F4869781803}"/>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6" name="Oval 525">
                <a:extLst>
                  <a:ext uri="{FF2B5EF4-FFF2-40B4-BE49-F238E27FC236}">
                    <a16:creationId xmlns:a16="http://schemas.microsoft.com/office/drawing/2014/main" id="{95AFD8A9-A5F5-450A-9690-37020D298274}"/>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7" name="Oval 526">
                <a:extLst>
                  <a:ext uri="{FF2B5EF4-FFF2-40B4-BE49-F238E27FC236}">
                    <a16:creationId xmlns:a16="http://schemas.microsoft.com/office/drawing/2014/main" id="{575A3C52-1A0B-4B02-A4AE-68580A3A38F3}"/>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8" name="Oval 527">
                <a:extLst>
                  <a:ext uri="{FF2B5EF4-FFF2-40B4-BE49-F238E27FC236}">
                    <a16:creationId xmlns:a16="http://schemas.microsoft.com/office/drawing/2014/main" id="{B8AFBDCC-C265-4E88-A842-BD8FC4B8298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9" name="Oval 528">
                <a:extLst>
                  <a:ext uri="{FF2B5EF4-FFF2-40B4-BE49-F238E27FC236}">
                    <a16:creationId xmlns:a16="http://schemas.microsoft.com/office/drawing/2014/main" id="{C1C59FED-E42E-400D-832C-E96992862608}"/>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0" name="Oval 529">
                <a:extLst>
                  <a:ext uri="{FF2B5EF4-FFF2-40B4-BE49-F238E27FC236}">
                    <a16:creationId xmlns:a16="http://schemas.microsoft.com/office/drawing/2014/main" id="{CD9E7A87-8928-4E6D-9234-7ADF84413D48}"/>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1" name="Oval 530">
                <a:extLst>
                  <a:ext uri="{FF2B5EF4-FFF2-40B4-BE49-F238E27FC236}">
                    <a16:creationId xmlns:a16="http://schemas.microsoft.com/office/drawing/2014/main" id="{A30BDAB8-B61C-40F4-BC96-1DBDF83E55E3}"/>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3" name="Group 372">
              <a:extLst>
                <a:ext uri="{FF2B5EF4-FFF2-40B4-BE49-F238E27FC236}">
                  <a16:creationId xmlns:a16="http://schemas.microsoft.com/office/drawing/2014/main" id="{D18375E3-D94A-4096-9B7D-707EE205D6BC}"/>
                </a:ext>
              </a:extLst>
            </p:cNvPr>
            <p:cNvGrpSpPr/>
            <p:nvPr/>
          </p:nvGrpSpPr>
          <p:grpSpPr>
            <a:xfrm>
              <a:off x="3143247" y="9441"/>
              <a:ext cx="2828925" cy="85743"/>
              <a:chOff x="3143247" y="1076305"/>
              <a:chExt cx="2828925" cy="85743"/>
            </a:xfrm>
          </p:grpSpPr>
          <p:sp>
            <p:nvSpPr>
              <p:cNvPr id="494" name="Oval 493">
                <a:extLst>
                  <a:ext uri="{FF2B5EF4-FFF2-40B4-BE49-F238E27FC236}">
                    <a16:creationId xmlns:a16="http://schemas.microsoft.com/office/drawing/2014/main" id="{60073A6A-97C9-44DD-9C4E-CE40B3FAFAE9}"/>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5" name="Oval 494">
                <a:extLst>
                  <a:ext uri="{FF2B5EF4-FFF2-40B4-BE49-F238E27FC236}">
                    <a16:creationId xmlns:a16="http://schemas.microsoft.com/office/drawing/2014/main" id="{73235D12-BFEA-4681-974E-5BAC09DAB775}"/>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6" name="Oval 495">
                <a:extLst>
                  <a:ext uri="{FF2B5EF4-FFF2-40B4-BE49-F238E27FC236}">
                    <a16:creationId xmlns:a16="http://schemas.microsoft.com/office/drawing/2014/main" id="{E28B26B8-60B3-4609-806E-0ED24FA5CCCA}"/>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7" name="Oval 496">
                <a:extLst>
                  <a:ext uri="{FF2B5EF4-FFF2-40B4-BE49-F238E27FC236}">
                    <a16:creationId xmlns:a16="http://schemas.microsoft.com/office/drawing/2014/main" id="{A2457F55-E87C-4474-AD53-C25691C00B3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8" name="Oval 497">
                <a:extLst>
                  <a:ext uri="{FF2B5EF4-FFF2-40B4-BE49-F238E27FC236}">
                    <a16:creationId xmlns:a16="http://schemas.microsoft.com/office/drawing/2014/main" id="{A7E96FB0-FF49-444F-BD0B-19F9E36B7315}"/>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9" name="Oval 498">
                <a:extLst>
                  <a:ext uri="{FF2B5EF4-FFF2-40B4-BE49-F238E27FC236}">
                    <a16:creationId xmlns:a16="http://schemas.microsoft.com/office/drawing/2014/main" id="{934C5089-C6F7-4616-8D5E-E782148CA1C0}"/>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0" name="Oval 499">
                <a:extLst>
                  <a:ext uri="{FF2B5EF4-FFF2-40B4-BE49-F238E27FC236}">
                    <a16:creationId xmlns:a16="http://schemas.microsoft.com/office/drawing/2014/main" id="{1457420B-8EEC-4A6C-B2C4-65837FA163C8}"/>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1" name="Oval 500">
                <a:extLst>
                  <a:ext uri="{FF2B5EF4-FFF2-40B4-BE49-F238E27FC236}">
                    <a16:creationId xmlns:a16="http://schemas.microsoft.com/office/drawing/2014/main" id="{655C5A98-645E-403B-A58F-43D1B76B7F24}"/>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2" name="Oval 501">
                <a:extLst>
                  <a:ext uri="{FF2B5EF4-FFF2-40B4-BE49-F238E27FC236}">
                    <a16:creationId xmlns:a16="http://schemas.microsoft.com/office/drawing/2014/main" id="{61BFC231-F98D-4D62-9A12-A9B70C5E6A2D}"/>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3" name="Oval 502">
                <a:extLst>
                  <a:ext uri="{FF2B5EF4-FFF2-40B4-BE49-F238E27FC236}">
                    <a16:creationId xmlns:a16="http://schemas.microsoft.com/office/drawing/2014/main" id="{39B3AD08-4DCC-4CAF-B9DE-C7471772D491}"/>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4" name="Oval 503">
                <a:extLst>
                  <a:ext uri="{FF2B5EF4-FFF2-40B4-BE49-F238E27FC236}">
                    <a16:creationId xmlns:a16="http://schemas.microsoft.com/office/drawing/2014/main" id="{75B8FB82-5C88-4F3B-8385-F7F014A72107}"/>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5" name="Oval 504">
                <a:extLst>
                  <a:ext uri="{FF2B5EF4-FFF2-40B4-BE49-F238E27FC236}">
                    <a16:creationId xmlns:a16="http://schemas.microsoft.com/office/drawing/2014/main" id="{463DB155-F856-43E3-97EE-00EAE40A26E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6" name="Oval 505">
                <a:extLst>
                  <a:ext uri="{FF2B5EF4-FFF2-40B4-BE49-F238E27FC236}">
                    <a16:creationId xmlns:a16="http://schemas.microsoft.com/office/drawing/2014/main" id="{63A959B9-675B-4D9A-A177-E810AF5B8E76}"/>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7" name="Oval 506">
                <a:extLst>
                  <a:ext uri="{FF2B5EF4-FFF2-40B4-BE49-F238E27FC236}">
                    <a16:creationId xmlns:a16="http://schemas.microsoft.com/office/drawing/2014/main" id="{27622F4E-662B-48CF-8505-36A7CB3A3714}"/>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8" name="Oval 507">
                <a:extLst>
                  <a:ext uri="{FF2B5EF4-FFF2-40B4-BE49-F238E27FC236}">
                    <a16:creationId xmlns:a16="http://schemas.microsoft.com/office/drawing/2014/main" id="{3483582F-1F8C-4171-9842-EC6E879384FF}"/>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9" name="Oval 508">
                <a:extLst>
                  <a:ext uri="{FF2B5EF4-FFF2-40B4-BE49-F238E27FC236}">
                    <a16:creationId xmlns:a16="http://schemas.microsoft.com/office/drawing/2014/main" id="{249CC59F-9E0F-4158-941D-F21F9E2F7966}"/>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0" name="Oval 509">
                <a:extLst>
                  <a:ext uri="{FF2B5EF4-FFF2-40B4-BE49-F238E27FC236}">
                    <a16:creationId xmlns:a16="http://schemas.microsoft.com/office/drawing/2014/main" id="{45F15716-778E-431D-AB68-0EFCDE43CA2B}"/>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1" name="Oval 510">
                <a:extLst>
                  <a:ext uri="{FF2B5EF4-FFF2-40B4-BE49-F238E27FC236}">
                    <a16:creationId xmlns:a16="http://schemas.microsoft.com/office/drawing/2014/main" id="{FC88FE60-16F9-4445-A8D5-16E6CFA4E19A}"/>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2" name="Oval 511">
                <a:extLst>
                  <a:ext uri="{FF2B5EF4-FFF2-40B4-BE49-F238E27FC236}">
                    <a16:creationId xmlns:a16="http://schemas.microsoft.com/office/drawing/2014/main" id="{115015A4-3686-4A64-ADA2-7BE9A386551F}"/>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4" name="Group 373">
              <a:extLst>
                <a:ext uri="{FF2B5EF4-FFF2-40B4-BE49-F238E27FC236}">
                  <a16:creationId xmlns:a16="http://schemas.microsoft.com/office/drawing/2014/main" id="{20C9603A-423B-41D1-B576-1552BAB52FCF}"/>
                </a:ext>
              </a:extLst>
            </p:cNvPr>
            <p:cNvGrpSpPr/>
            <p:nvPr/>
          </p:nvGrpSpPr>
          <p:grpSpPr>
            <a:xfrm>
              <a:off x="3143247" y="-123917"/>
              <a:ext cx="2828925" cy="85743"/>
              <a:chOff x="3143247" y="1076305"/>
              <a:chExt cx="2828925" cy="85743"/>
            </a:xfrm>
          </p:grpSpPr>
          <p:sp>
            <p:nvSpPr>
              <p:cNvPr id="475" name="Oval 474">
                <a:extLst>
                  <a:ext uri="{FF2B5EF4-FFF2-40B4-BE49-F238E27FC236}">
                    <a16:creationId xmlns:a16="http://schemas.microsoft.com/office/drawing/2014/main" id="{532AAFF9-FD87-4AA8-B9A9-2A8A923E7E8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6" name="Oval 475">
                <a:extLst>
                  <a:ext uri="{FF2B5EF4-FFF2-40B4-BE49-F238E27FC236}">
                    <a16:creationId xmlns:a16="http://schemas.microsoft.com/office/drawing/2014/main" id="{3AE95E25-5C2D-4850-B42A-B71F31872AFD}"/>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7" name="Oval 476">
                <a:extLst>
                  <a:ext uri="{FF2B5EF4-FFF2-40B4-BE49-F238E27FC236}">
                    <a16:creationId xmlns:a16="http://schemas.microsoft.com/office/drawing/2014/main" id="{FB42FC3E-8D5B-49A5-867A-C600537ABF6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8" name="Oval 477">
                <a:extLst>
                  <a:ext uri="{FF2B5EF4-FFF2-40B4-BE49-F238E27FC236}">
                    <a16:creationId xmlns:a16="http://schemas.microsoft.com/office/drawing/2014/main" id="{CF3A9281-8744-47AB-854F-C9C94D5A84E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9" name="Oval 478">
                <a:extLst>
                  <a:ext uri="{FF2B5EF4-FFF2-40B4-BE49-F238E27FC236}">
                    <a16:creationId xmlns:a16="http://schemas.microsoft.com/office/drawing/2014/main" id="{DCA8326C-D559-4E3F-8BB1-770D2D9E39C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0" name="Oval 479">
                <a:extLst>
                  <a:ext uri="{FF2B5EF4-FFF2-40B4-BE49-F238E27FC236}">
                    <a16:creationId xmlns:a16="http://schemas.microsoft.com/office/drawing/2014/main" id="{B3025196-AC25-4AEE-8024-CC448608735A}"/>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1" name="Oval 480">
                <a:extLst>
                  <a:ext uri="{FF2B5EF4-FFF2-40B4-BE49-F238E27FC236}">
                    <a16:creationId xmlns:a16="http://schemas.microsoft.com/office/drawing/2014/main" id="{EFC35974-9B5A-4995-825C-661B352404DB}"/>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2" name="Oval 481">
                <a:extLst>
                  <a:ext uri="{FF2B5EF4-FFF2-40B4-BE49-F238E27FC236}">
                    <a16:creationId xmlns:a16="http://schemas.microsoft.com/office/drawing/2014/main" id="{FFFDF368-A58A-448D-970A-99C01A467A02}"/>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3" name="Oval 482">
                <a:extLst>
                  <a:ext uri="{FF2B5EF4-FFF2-40B4-BE49-F238E27FC236}">
                    <a16:creationId xmlns:a16="http://schemas.microsoft.com/office/drawing/2014/main" id="{4D01B61C-7E4C-46B2-9360-BF8EF6083196}"/>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4" name="Oval 483">
                <a:extLst>
                  <a:ext uri="{FF2B5EF4-FFF2-40B4-BE49-F238E27FC236}">
                    <a16:creationId xmlns:a16="http://schemas.microsoft.com/office/drawing/2014/main" id="{9D97E057-5EFD-4439-BAA1-B5BAAF97152A}"/>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5" name="Oval 484">
                <a:extLst>
                  <a:ext uri="{FF2B5EF4-FFF2-40B4-BE49-F238E27FC236}">
                    <a16:creationId xmlns:a16="http://schemas.microsoft.com/office/drawing/2014/main" id="{825BFF6F-E509-48CE-837B-61A7053DA480}"/>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6" name="Oval 485">
                <a:extLst>
                  <a:ext uri="{FF2B5EF4-FFF2-40B4-BE49-F238E27FC236}">
                    <a16:creationId xmlns:a16="http://schemas.microsoft.com/office/drawing/2014/main" id="{F1D731C6-6B9F-4A24-9ADA-C93DFD11399A}"/>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7" name="Oval 486">
                <a:extLst>
                  <a:ext uri="{FF2B5EF4-FFF2-40B4-BE49-F238E27FC236}">
                    <a16:creationId xmlns:a16="http://schemas.microsoft.com/office/drawing/2014/main" id="{A20254FB-2874-4FE3-90E6-F9ABB71A1EF5}"/>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8" name="Oval 487">
                <a:extLst>
                  <a:ext uri="{FF2B5EF4-FFF2-40B4-BE49-F238E27FC236}">
                    <a16:creationId xmlns:a16="http://schemas.microsoft.com/office/drawing/2014/main" id="{D0AAB02D-45B2-4464-B22F-E7840676EC2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9" name="Oval 488">
                <a:extLst>
                  <a:ext uri="{FF2B5EF4-FFF2-40B4-BE49-F238E27FC236}">
                    <a16:creationId xmlns:a16="http://schemas.microsoft.com/office/drawing/2014/main" id="{6A81E986-952D-4666-B312-5A7152D4019D}"/>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0" name="Oval 489">
                <a:extLst>
                  <a:ext uri="{FF2B5EF4-FFF2-40B4-BE49-F238E27FC236}">
                    <a16:creationId xmlns:a16="http://schemas.microsoft.com/office/drawing/2014/main" id="{F7B89032-26B7-4804-A3A7-C546CDDB6B2F}"/>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1" name="Oval 490">
                <a:extLst>
                  <a:ext uri="{FF2B5EF4-FFF2-40B4-BE49-F238E27FC236}">
                    <a16:creationId xmlns:a16="http://schemas.microsoft.com/office/drawing/2014/main" id="{66ECA721-49DC-42B0-8B86-0886DA1FF4C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2" name="Oval 491">
                <a:extLst>
                  <a:ext uri="{FF2B5EF4-FFF2-40B4-BE49-F238E27FC236}">
                    <a16:creationId xmlns:a16="http://schemas.microsoft.com/office/drawing/2014/main" id="{C2F3947D-5CDD-449B-BC61-228364E34C2D}"/>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3" name="Oval 492">
                <a:extLst>
                  <a:ext uri="{FF2B5EF4-FFF2-40B4-BE49-F238E27FC236}">
                    <a16:creationId xmlns:a16="http://schemas.microsoft.com/office/drawing/2014/main" id="{33C08F78-4445-4C9A-A2BF-882A99D3CA12}"/>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5" name="Group 374">
              <a:extLst>
                <a:ext uri="{FF2B5EF4-FFF2-40B4-BE49-F238E27FC236}">
                  <a16:creationId xmlns:a16="http://schemas.microsoft.com/office/drawing/2014/main" id="{1B69A2D2-3DAB-45F4-B558-1752FF2178A5}"/>
                </a:ext>
              </a:extLst>
            </p:cNvPr>
            <p:cNvGrpSpPr/>
            <p:nvPr/>
          </p:nvGrpSpPr>
          <p:grpSpPr>
            <a:xfrm>
              <a:off x="3143247" y="-257275"/>
              <a:ext cx="2828925" cy="85743"/>
              <a:chOff x="3143247" y="1076305"/>
              <a:chExt cx="2828925" cy="85743"/>
            </a:xfrm>
          </p:grpSpPr>
          <p:sp>
            <p:nvSpPr>
              <p:cNvPr id="456" name="Oval 455">
                <a:extLst>
                  <a:ext uri="{FF2B5EF4-FFF2-40B4-BE49-F238E27FC236}">
                    <a16:creationId xmlns:a16="http://schemas.microsoft.com/office/drawing/2014/main" id="{A643FAA7-93E9-48B2-A686-FC57618146D2}"/>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C9227EFC-6C56-4CD0-B9E2-FC8E073C989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120BC175-A258-4D07-8DB4-3D33DB8B26F4}"/>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417A5DED-AF85-4AE7-B324-87F3016B84D5}"/>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4FC1992-4274-4493-914C-D8FA711DF28A}"/>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7711BD0C-0697-45B2-A8D7-9AE15D87999B}"/>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C4A6BE12-16CD-46E5-A531-6BA7915536E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1B8E98D5-F9D2-4A08-BF7C-FF5B6BB35D70}"/>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D526C7EF-5259-4486-8EBA-EACFB0FD2BFC}"/>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0A83D253-09B9-4203-9BBB-A6560456660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646C399F-9F32-413F-AD9F-182EFE192D68}"/>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F96A1006-5BE6-4D11-8177-898AA3032C4B}"/>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1F0AC01B-92C9-465F-BF27-B713C723B102}"/>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9EB9A08D-CAF6-4C36-AE03-3E0DBEA7FBEA}"/>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4145CC0C-9B9E-403D-AADF-83D503D3F964}"/>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788D694-FCD2-406F-89E3-E51E11D862BD}"/>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DDA4A7BC-E622-470D-8489-564128B5B9DE}"/>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0EFAA61-A225-4215-A6A8-AE315AB0B167}"/>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29BE607E-2051-446A-8C6D-1163BA4EBE22}"/>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C5C69A58-2C0D-4FE7-8B6C-FF4E0ECA4C8E}"/>
                </a:ext>
              </a:extLst>
            </p:cNvPr>
            <p:cNvGrpSpPr/>
            <p:nvPr/>
          </p:nvGrpSpPr>
          <p:grpSpPr>
            <a:xfrm>
              <a:off x="3143247" y="-390633"/>
              <a:ext cx="2828925" cy="85743"/>
              <a:chOff x="3143247" y="1076305"/>
              <a:chExt cx="2828925" cy="85743"/>
            </a:xfrm>
          </p:grpSpPr>
          <p:sp>
            <p:nvSpPr>
              <p:cNvPr id="437" name="Oval 436">
                <a:extLst>
                  <a:ext uri="{FF2B5EF4-FFF2-40B4-BE49-F238E27FC236}">
                    <a16:creationId xmlns:a16="http://schemas.microsoft.com/office/drawing/2014/main" id="{EA084867-A571-437E-A353-2E8A8D3E177D}"/>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37734F4A-FAB4-4775-91A5-A81E8874493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60E1650-E40E-446C-AA10-12B0747E0AD1}"/>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62F14EE2-7CA9-4042-BE10-6AE52B3108CA}"/>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3D065C34-C4C9-4703-B4A3-5BA7C7F5B949}"/>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F12B92A1-033B-40AF-9318-EDA98357C5CD}"/>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BAFA88F7-97B4-4E77-BCB8-7602D64841C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00552DDB-311D-4346-AD5E-66FE08BF1D8A}"/>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FB950C9B-FEBB-47D4-A939-6F967A96DE0A}"/>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1FBF7685-D7A8-4569-B812-185ADD313463}"/>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C63446F5-BFDA-417B-9779-81C7CCA7553E}"/>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C7F928ED-0A6F-4C48-A082-273222777401}"/>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00F34F8E-DB1B-4366-A6DB-7A4AA86CD77F}"/>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3D062ACF-C710-4FD3-8E72-0107909BFCEA}"/>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45A7734-0563-4F38-88F3-4DF06C6F0362}"/>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9BCA67D8-8019-4B65-9189-B28CA7ACEC63}"/>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F7243FAF-DBB7-42B7-A39D-5F8FFD22D69E}"/>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BB66F808-78C1-42E6-BA20-A0DF94AF4B53}"/>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60221121-B66D-48A0-B541-D75A7BFC054D}"/>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76736854-1BAE-4C5D-8072-4F146A2CB2FC}"/>
                </a:ext>
              </a:extLst>
            </p:cNvPr>
            <p:cNvGrpSpPr/>
            <p:nvPr/>
          </p:nvGrpSpPr>
          <p:grpSpPr>
            <a:xfrm>
              <a:off x="3143247" y="-523991"/>
              <a:ext cx="2828925" cy="85743"/>
              <a:chOff x="3143247" y="1076305"/>
              <a:chExt cx="2828925" cy="85743"/>
            </a:xfrm>
          </p:grpSpPr>
          <p:sp>
            <p:nvSpPr>
              <p:cNvPr id="418" name="Oval 417">
                <a:extLst>
                  <a:ext uri="{FF2B5EF4-FFF2-40B4-BE49-F238E27FC236}">
                    <a16:creationId xmlns:a16="http://schemas.microsoft.com/office/drawing/2014/main" id="{EC1D04E0-3A60-4204-BA27-E840ECFD63DA}"/>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C613064E-9072-4E9A-A14C-7E2EA1E05489}"/>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43826DFA-F3FC-4CC3-BDCF-00B703A53B63}"/>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1F59ABEB-8791-4669-9A52-99C1439B37FD}"/>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41EBAFFC-4EBF-458C-A01C-32043C4F66DD}"/>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329944C9-02D0-43C9-AC22-F8D08B84AD74}"/>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35E56DE4-0C51-400E-AE4E-E24A0B7E01C0}"/>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C44FFAF4-AF25-42AF-B36A-8DCDBA676F7A}"/>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6A74598E-3472-4F99-9CB5-AC72CAC2DCA1}"/>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71DF84A-35C3-42A9-84B5-E68CD134931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88EA9E77-7BD3-4C1D-920F-1F11F4CE32D9}"/>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0DF90027-95A0-4B25-AC77-0C5201B25158}"/>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6D6729A3-E49B-4625-A81A-DE5A6AD4E27C}"/>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22F19EE7-F3DD-4579-BCA8-3E51D35CF8D6}"/>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2C2CDDE8-5227-43E9-BCD9-6AAA1017277A}"/>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09C8F202-5D49-4FA5-9E21-2714A313C3EB}"/>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8D4DA87D-0E53-4FBD-B512-DD7A2495A52B}"/>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8A5C2EDE-1F3A-4D74-BC59-2AE973CB9F1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63618F2F-77A5-4286-953C-C6F96E885C17}"/>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2A4BFA95-60D3-44B3-9D03-8EA8430F01E9}"/>
                </a:ext>
              </a:extLst>
            </p:cNvPr>
            <p:cNvGrpSpPr/>
            <p:nvPr/>
          </p:nvGrpSpPr>
          <p:grpSpPr>
            <a:xfrm>
              <a:off x="3143247" y="-657349"/>
              <a:ext cx="2828925" cy="85743"/>
              <a:chOff x="3143247" y="1076305"/>
              <a:chExt cx="2828925" cy="85743"/>
            </a:xfrm>
          </p:grpSpPr>
          <p:sp>
            <p:nvSpPr>
              <p:cNvPr id="399" name="Oval 398">
                <a:extLst>
                  <a:ext uri="{FF2B5EF4-FFF2-40B4-BE49-F238E27FC236}">
                    <a16:creationId xmlns:a16="http://schemas.microsoft.com/office/drawing/2014/main" id="{A1E9C68A-EE68-4D7C-9D45-43D97B5621A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F6A5BF13-012F-4552-BA1C-31EFA1C36CD2}"/>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22BB8E3C-EC87-4CCE-8C07-D0AB94D0AAD2}"/>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C146807E-12B7-42D6-B08E-C542F646A99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FBF57E57-51CB-4109-B4B5-3CE38DD93FAE}"/>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690230C9-1A86-4C98-9F1A-B8021AD851AA}"/>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54715811-EF9E-4E8A-8927-15BE02AC9D1F}"/>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C4A3DC39-5374-4973-803C-A6C2E14EC07F}"/>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A8642D8C-DA89-47C4-B473-37AA9E4594C3}"/>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20793403-7617-400A-8BDE-C79052A34C13}"/>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D4FAC82A-27AC-46FF-A467-C75DECC54C35}"/>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9300E304-99FB-4E79-8EFD-E4404821CBEA}"/>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6E89B505-3A53-4464-940B-78F18593D5A9}"/>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54566A2-2ADF-4D98-A5D0-16F0D8D15FC8}"/>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E1EC810C-A6D5-4ADF-BB7F-3853A5E9D56C}"/>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65314130-8B52-4B0E-84F2-EA2984CF21B3}"/>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38B8A143-FB8D-40B6-98D5-E16A69DC7A47}"/>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8B8DF4E9-71C0-4B87-B0D5-5B9308DEEF17}"/>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3159C9B1-9CBB-4822-8A60-72D9F9599417}"/>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 name="Group 378">
              <a:extLst>
                <a:ext uri="{FF2B5EF4-FFF2-40B4-BE49-F238E27FC236}">
                  <a16:creationId xmlns:a16="http://schemas.microsoft.com/office/drawing/2014/main" id="{E4BA5924-D930-4E6A-A6C8-2852AD0ED3CF}"/>
                </a:ext>
              </a:extLst>
            </p:cNvPr>
            <p:cNvGrpSpPr/>
            <p:nvPr/>
          </p:nvGrpSpPr>
          <p:grpSpPr>
            <a:xfrm>
              <a:off x="3113762" y="-817786"/>
              <a:ext cx="2828925" cy="85743"/>
              <a:chOff x="3143247" y="1076305"/>
              <a:chExt cx="2828925" cy="85743"/>
            </a:xfrm>
          </p:grpSpPr>
          <p:sp>
            <p:nvSpPr>
              <p:cNvPr id="380" name="Oval 379">
                <a:extLst>
                  <a:ext uri="{FF2B5EF4-FFF2-40B4-BE49-F238E27FC236}">
                    <a16:creationId xmlns:a16="http://schemas.microsoft.com/office/drawing/2014/main" id="{69311537-CF65-4D6C-90F8-3322B7DFFC22}"/>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8B2D3F67-0D6C-499A-B543-DF0DBBA0D993}"/>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8A9F1334-EF0F-4F43-9445-D24013B3BB76}"/>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8677B4D3-36C0-45EC-B668-DB58A8108970}"/>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174DAAA1-3665-40AB-8763-511D1E2719C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B94A27EE-178E-4407-986D-76D153A46921}"/>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F49D5BC-6497-491A-BAAA-CB5193A51A15}"/>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2310C1DA-7BB5-41DC-B9C1-1F6B29DC0546}"/>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9EF1A8C-7DFB-4467-862F-27334337A003}"/>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E4C58E9-7C7E-4735-8695-6806DBE8BC8A}"/>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31355F7-84AE-4328-99F6-F3822B5BA589}"/>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575686B-003D-459C-835F-BE346D660C5C}"/>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42EEDFFA-9050-4F63-BCB0-0874E4D14CA2}"/>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AF3348CF-A513-4A2F-A62D-8B793E77C5DB}"/>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53AE16C-A3AD-4547-8DE2-1505254B45A5}"/>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A048629A-FA5E-4BE2-AB4A-2A2D201739B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EF9A639F-FC0D-471E-A23F-0017623C28D5}"/>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D136622-4258-4FDB-B2EB-3CBB3CED8ACC}"/>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725D5356-2F5D-4834-ABE4-C38790DB0FB0}"/>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7" name="Isosceles Triangle 966">
            <a:extLst>
              <a:ext uri="{FF2B5EF4-FFF2-40B4-BE49-F238E27FC236}">
                <a16:creationId xmlns:a16="http://schemas.microsoft.com/office/drawing/2014/main" id="{C42D81B5-67E2-46DB-A92E-DC2133B873DB}"/>
              </a:ext>
            </a:extLst>
          </p:cNvPr>
          <p:cNvSpPr/>
          <p:nvPr/>
        </p:nvSpPr>
        <p:spPr>
          <a:xfrm rot="2710594">
            <a:off x="1701152" y="3682242"/>
            <a:ext cx="988220" cy="869542"/>
          </a:xfrm>
          <a:prstGeom prst="triangle">
            <a:avLst/>
          </a:prstGeom>
          <a:noFill/>
          <a:ln w="25400" cmpd="sng">
            <a:solidFill>
              <a:srgbClr val="FFC3B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68" name="Plus Sign 967">
            <a:extLst>
              <a:ext uri="{FF2B5EF4-FFF2-40B4-BE49-F238E27FC236}">
                <a16:creationId xmlns:a16="http://schemas.microsoft.com/office/drawing/2014/main" id="{43830498-A462-48FF-ABD7-A7BBBF753D07}"/>
              </a:ext>
            </a:extLst>
          </p:cNvPr>
          <p:cNvSpPr/>
          <p:nvPr/>
        </p:nvSpPr>
        <p:spPr>
          <a:xfrm>
            <a:off x="952500" y="2181225"/>
            <a:ext cx="666750" cy="619125"/>
          </a:xfrm>
          <a:prstGeom prst="mathPlus">
            <a:avLst/>
          </a:prstGeom>
          <a:solidFill>
            <a:srgbClr val="FFA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Flowchart: Connector 968">
            <a:extLst>
              <a:ext uri="{FF2B5EF4-FFF2-40B4-BE49-F238E27FC236}">
                <a16:creationId xmlns:a16="http://schemas.microsoft.com/office/drawing/2014/main" id="{7CB27EED-4DA0-4AA1-A0C7-CBF645EFA354}"/>
              </a:ext>
            </a:extLst>
          </p:cNvPr>
          <p:cNvSpPr/>
          <p:nvPr/>
        </p:nvSpPr>
        <p:spPr>
          <a:xfrm>
            <a:off x="7134226" y="5286375"/>
            <a:ext cx="247650" cy="238125"/>
          </a:xfrm>
          <a:prstGeom prst="flowChartConnector">
            <a:avLst/>
          </a:prstGeom>
          <a:solidFill>
            <a:srgbClr val="92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Circle: Hollow 969">
            <a:extLst>
              <a:ext uri="{FF2B5EF4-FFF2-40B4-BE49-F238E27FC236}">
                <a16:creationId xmlns:a16="http://schemas.microsoft.com/office/drawing/2014/main" id="{FCC2E7C9-B86F-46F5-8A77-02AA1A297B27}"/>
              </a:ext>
            </a:extLst>
          </p:cNvPr>
          <p:cNvSpPr/>
          <p:nvPr/>
        </p:nvSpPr>
        <p:spPr>
          <a:xfrm>
            <a:off x="5162549" y="6019800"/>
            <a:ext cx="542925" cy="504825"/>
          </a:xfrm>
          <a:prstGeom prst="donut">
            <a:avLst>
              <a:gd name="adj" fmla="val 23282"/>
            </a:avLst>
          </a:prstGeom>
          <a:solidFill>
            <a:srgbClr val="FFA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5" name="Rectangle: Rounded Corners 974">
            <a:extLst>
              <a:ext uri="{FF2B5EF4-FFF2-40B4-BE49-F238E27FC236}">
                <a16:creationId xmlns:a16="http://schemas.microsoft.com/office/drawing/2014/main" id="{26CBC7B4-AD01-4E96-9AC6-5B24FAADA140}"/>
              </a:ext>
            </a:extLst>
          </p:cNvPr>
          <p:cNvSpPr/>
          <p:nvPr/>
        </p:nvSpPr>
        <p:spPr>
          <a:xfrm rot="13490134" flipH="1">
            <a:off x="3777115" y="4794036"/>
            <a:ext cx="45719" cy="1727588"/>
          </a:xfrm>
          <a:prstGeom prst="roundRect">
            <a:avLst>
              <a:gd name="adj" fmla="val 50000"/>
            </a:avLst>
          </a:prstGeom>
          <a:gradFill flip="none" rotWithShape="1">
            <a:gsLst>
              <a:gs pos="0">
                <a:srgbClr val="5486FC"/>
              </a:gs>
              <a:gs pos="100000">
                <a:srgbClr val="836DE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6" name="Rectangle: Rounded Corners 975">
            <a:extLst>
              <a:ext uri="{FF2B5EF4-FFF2-40B4-BE49-F238E27FC236}">
                <a16:creationId xmlns:a16="http://schemas.microsoft.com/office/drawing/2014/main" id="{87F3D0ED-892E-4001-A6BE-690A7BE0B46A}"/>
              </a:ext>
            </a:extLst>
          </p:cNvPr>
          <p:cNvSpPr/>
          <p:nvPr/>
        </p:nvSpPr>
        <p:spPr>
          <a:xfrm rot="13490134" flipH="1">
            <a:off x="3789274" y="5165779"/>
            <a:ext cx="45719" cy="1727588"/>
          </a:xfrm>
          <a:prstGeom prst="roundRect">
            <a:avLst>
              <a:gd name="adj" fmla="val 50000"/>
            </a:avLst>
          </a:prstGeom>
          <a:gradFill flip="none" rotWithShape="1">
            <a:gsLst>
              <a:gs pos="0">
                <a:srgbClr val="5486FC"/>
              </a:gs>
              <a:gs pos="100000">
                <a:srgbClr val="836DE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5" name="Rectangle: Rounded Corners 984">
            <a:extLst>
              <a:ext uri="{FF2B5EF4-FFF2-40B4-BE49-F238E27FC236}">
                <a16:creationId xmlns:a16="http://schemas.microsoft.com/office/drawing/2014/main" id="{EC1FF570-7EE6-4A9A-9FE6-EE35AAA7A8C6}"/>
              </a:ext>
            </a:extLst>
          </p:cNvPr>
          <p:cNvSpPr/>
          <p:nvPr/>
        </p:nvSpPr>
        <p:spPr>
          <a:xfrm rot="2673322" flipH="1">
            <a:off x="10882808" y="19933"/>
            <a:ext cx="45719" cy="2114159"/>
          </a:xfrm>
          <a:prstGeom prst="roundRect">
            <a:avLst>
              <a:gd name="adj" fmla="val 50000"/>
            </a:avLst>
          </a:prstGeom>
          <a:gradFill flip="none" rotWithShape="1">
            <a:gsLst>
              <a:gs pos="0">
                <a:srgbClr val="FFE4DE"/>
              </a:gs>
              <a:gs pos="100000">
                <a:srgbClr val="FF635E">
                  <a:alpha val="43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6" name="Rectangle: Rounded Corners 985">
            <a:extLst>
              <a:ext uri="{FF2B5EF4-FFF2-40B4-BE49-F238E27FC236}">
                <a16:creationId xmlns:a16="http://schemas.microsoft.com/office/drawing/2014/main" id="{4A44B850-DECE-4F1B-B73A-F2B6B628B55C}"/>
              </a:ext>
            </a:extLst>
          </p:cNvPr>
          <p:cNvSpPr/>
          <p:nvPr/>
        </p:nvSpPr>
        <p:spPr>
          <a:xfrm rot="2688917" flipH="1">
            <a:off x="10945314" y="448977"/>
            <a:ext cx="45719" cy="2038971"/>
          </a:xfrm>
          <a:prstGeom prst="roundRect">
            <a:avLst>
              <a:gd name="adj" fmla="val 50000"/>
            </a:avLst>
          </a:prstGeom>
          <a:gradFill flip="none" rotWithShape="1">
            <a:gsLst>
              <a:gs pos="0">
                <a:srgbClr val="FFE4DE">
                  <a:alpha val="90000"/>
                </a:srgbClr>
              </a:gs>
              <a:gs pos="100000">
                <a:srgbClr val="FF635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87" name="TextBox 986">
                <a:extLst>
                  <a:ext uri="{FF2B5EF4-FFF2-40B4-BE49-F238E27FC236}">
                    <a16:creationId xmlns:a16="http://schemas.microsoft.com/office/drawing/2014/main" id="{A2A3218C-6C4A-496C-A247-82EDB9FFE6EA}"/>
                  </a:ext>
                </a:extLst>
              </p:cNvPr>
              <p:cNvSpPr txBox="1"/>
              <p:nvPr/>
            </p:nvSpPr>
            <p:spPr>
              <a:xfrm>
                <a:off x="5479270" y="6259033"/>
                <a:ext cx="899221" cy="283219"/>
              </a:xfrm>
              <a:prstGeom prst="rect">
                <a:avLst/>
              </a:prstGeom>
              <a:noFill/>
            </p:spPr>
            <p:txBody>
              <a:bodyPr wrap="none" lIns="0" tIns="0" rIns="0" bIns="0" rtlCol="0" anchor="b">
                <a:spAutoFit/>
              </a:bodyPr>
              <a:lstStyle/>
              <a:p>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𝑨</m:t>
                      </m:r>
                      <m:r>
                        <a:rPr lang="en-US" b="1" i="1" smtClean="0">
                          <a:solidFill>
                            <a:schemeClr val="bg1"/>
                          </a:solidFill>
                          <a:latin typeface="Cambria Math" panose="02040503050406030204" pitchFamily="18" charset="0"/>
                        </a:rPr>
                        <m:t>=</m:t>
                      </m:r>
                      <m:r>
                        <a:rPr lang="el-GR" b="0" i="1" smtClean="0">
                          <a:solidFill>
                            <a:schemeClr val="bg1"/>
                          </a:solidFill>
                          <a:latin typeface="Cambria Math" panose="02040503050406030204" pitchFamily="18" charset="0"/>
                        </a:rPr>
                        <m:t>𝜋</m:t>
                      </m:r>
                      <m:sSup>
                        <m:sSupPr>
                          <m:ctrlPr>
                            <a:rPr lang="en-US" b="1" i="1" smtClean="0">
                              <a:solidFill>
                                <a:schemeClr val="bg1"/>
                              </a:solidFill>
                              <a:latin typeface="Cambria Math" panose="02040503050406030204" pitchFamily="18" charset="0"/>
                            </a:rPr>
                          </m:ctrlPr>
                        </m:sSupPr>
                        <m:e>
                          <m:r>
                            <a:rPr lang="en-US" b="1" i="1" smtClean="0">
                              <a:solidFill>
                                <a:schemeClr val="bg1"/>
                              </a:solidFill>
                              <a:latin typeface="Cambria Math" panose="02040503050406030204" pitchFamily="18" charset="0"/>
                            </a:rPr>
                            <m:t>𝒓</m:t>
                          </m:r>
                        </m:e>
                        <m:sup>
                          <m:r>
                            <a:rPr lang="en-US" b="1" i="1" smtClean="0">
                              <a:solidFill>
                                <a:schemeClr val="bg1"/>
                              </a:solidFill>
                              <a:latin typeface="Cambria Math" panose="02040503050406030204" pitchFamily="18" charset="0"/>
                            </a:rPr>
                            <m:t>𝟐</m:t>
                          </m:r>
                        </m:sup>
                      </m:sSup>
                    </m:oMath>
                  </m:oMathPara>
                </a14:m>
                <a:endParaRPr lang="en-US" b="1" dirty="0">
                  <a:solidFill>
                    <a:schemeClr val="bg1"/>
                  </a:solidFill>
                </a:endParaRPr>
              </a:p>
            </p:txBody>
          </p:sp>
        </mc:Choice>
        <mc:Fallback xmlns="">
          <p:sp>
            <p:nvSpPr>
              <p:cNvPr id="987" name="TextBox 986">
                <a:extLst>
                  <a:ext uri="{FF2B5EF4-FFF2-40B4-BE49-F238E27FC236}">
                    <a16:creationId xmlns:a16="http://schemas.microsoft.com/office/drawing/2014/main" id="{A2A3218C-6C4A-496C-A247-82EDB9FFE6EA}"/>
                  </a:ext>
                </a:extLst>
              </p:cNvPr>
              <p:cNvSpPr txBox="1">
                <a:spLocks noRot="1" noChangeAspect="1" noMove="1" noResize="1" noEditPoints="1" noAdjustHandles="1" noChangeArrowheads="1" noChangeShapeType="1" noTextEdit="1"/>
              </p:cNvSpPr>
              <p:nvPr/>
            </p:nvSpPr>
            <p:spPr>
              <a:xfrm>
                <a:off x="5479270" y="6259033"/>
                <a:ext cx="899221" cy="283219"/>
              </a:xfrm>
              <a:prstGeom prst="rect">
                <a:avLst/>
              </a:prstGeom>
              <a:blipFill>
                <a:blip r:embed="rId5"/>
                <a:stretch>
                  <a:fillRect l="-5442" t="-4348" r="-204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8" name="TextBox 987">
                <a:extLst>
                  <a:ext uri="{FF2B5EF4-FFF2-40B4-BE49-F238E27FC236}">
                    <a16:creationId xmlns:a16="http://schemas.microsoft.com/office/drawing/2014/main" id="{457955D9-11B7-41DB-A40D-159D00915D6E}"/>
                  </a:ext>
                </a:extLst>
              </p:cNvPr>
              <p:cNvSpPr txBox="1"/>
              <p:nvPr/>
            </p:nvSpPr>
            <p:spPr>
              <a:xfrm>
                <a:off x="1885608" y="4587808"/>
                <a:ext cx="1322388" cy="27432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𝑎</m:t>
                          </m:r>
                        </m:e>
                        <m:sup>
                          <m:r>
                            <a:rPr lang="pt-BR" i="1" smtClean="0">
                              <a:solidFill>
                                <a:schemeClr val="bg1"/>
                              </a:solidFill>
                              <a:latin typeface="Cambria Math" panose="02040503050406030204" pitchFamily="18" charset="0"/>
                            </a:rPr>
                            <m:t>2</m:t>
                          </m:r>
                        </m:sup>
                      </m:sSup>
                      <m:r>
                        <a:rPr lang="pt-BR" i="1" smtClean="0">
                          <a:solidFill>
                            <a:schemeClr val="bg1"/>
                          </a:solidFill>
                          <a:latin typeface="Cambria Math" panose="02040503050406030204" pitchFamily="18" charset="0"/>
                        </a:rPr>
                        <m:t>+</m:t>
                      </m:r>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𝑏</m:t>
                          </m:r>
                        </m:e>
                        <m:sup>
                          <m:r>
                            <a:rPr lang="pt-BR" i="1" smtClean="0">
                              <a:solidFill>
                                <a:schemeClr val="bg1"/>
                              </a:solidFill>
                              <a:latin typeface="Cambria Math" panose="02040503050406030204" pitchFamily="18" charset="0"/>
                            </a:rPr>
                            <m:t>2</m:t>
                          </m:r>
                        </m:sup>
                      </m:sSup>
                      <m:r>
                        <a:rPr lang="pt-BR" i="1" smtClean="0">
                          <a:solidFill>
                            <a:schemeClr val="bg1"/>
                          </a:solidFill>
                          <a:latin typeface="Cambria Math" panose="02040503050406030204" pitchFamily="18" charset="0"/>
                        </a:rPr>
                        <m:t>=</m:t>
                      </m:r>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𝑐</m:t>
                          </m:r>
                        </m:e>
                        <m:sup>
                          <m:r>
                            <a:rPr lang="pt-BR" i="1" smtClean="0">
                              <a:solidFill>
                                <a:schemeClr val="bg1"/>
                              </a:solidFill>
                              <a:latin typeface="Cambria Math" panose="02040503050406030204" pitchFamily="18" charset="0"/>
                            </a:rPr>
                            <m:t>2</m:t>
                          </m:r>
                        </m:sup>
                      </m:sSup>
                    </m:oMath>
                  </m:oMathPara>
                </a14:m>
                <a:endParaRPr lang="en-US" dirty="0"/>
              </a:p>
            </p:txBody>
          </p:sp>
        </mc:Choice>
        <mc:Fallback xmlns="">
          <p:sp>
            <p:nvSpPr>
              <p:cNvPr id="988" name="TextBox 987">
                <a:extLst>
                  <a:ext uri="{FF2B5EF4-FFF2-40B4-BE49-F238E27FC236}">
                    <a16:creationId xmlns:a16="http://schemas.microsoft.com/office/drawing/2014/main" id="{457955D9-11B7-41DB-A40D-159D00915D6E}"/>
                  </a:ext>
                </a:extLst>
              </p:cNvPr>
              <p:cNvSpPr txBox="1">
                <a:spLocks noRot="1" noChangeAspect="1" noMove="1" noResize="1" noEditPoints="1" noAdjustHandles="1" noChangeArrowheads="1" noChangeShapeType="1" noTextEdit="1"/>
              </p:cNvSpPr>
              <p:nvPr/>
            </p:nvSpPr>
            <p:spPr>
              <a:xfrm>
                <a:off x="1885608" y="4587808"/>
                <a:ext cx="1322388" cy="274320"/>
              </a:xfrm>
              <a:prstGeom prst="rect">
                <a:avLst/>
              </a:prstGeom>
              <a:blipFill>
                <a:blip r:embed="rId6"/>
                <a:stretch>
                  <a:fillRect l="-2765" t="-4444" r="-1843" b="-8889"/>
                </a:stretch>
              </a:blipFill>
            </p:spPr>
            <p:txBody>
              <a:bodyPr/>
              <a:lstStyle/>
              <a:p>
                <a:r>
                  <a:rPr lang="en-US">
                    <a:noFill/>
                  </a:rPr>
                  <a:t> </a:t>
                </a:r>
              </a:p>
            </p:txBody>
          </p:sp>
        </mc:Fallback>
      </mc:AlternateContent>
      <p:sp>
        <p:nvSpPr>
          <p:cNvPr id="989" name="L-Shape 988">
            <a:extLst>
              <a:ext uri="{FF2B5EF4-FFF2-40B4-BE49-F238E27FC236}">
                <a16:creationId xmlns:a16="http://schemas.microsoft.com/office/drawing/2014/main" id="{033102B3-2F01-4BD1-814E-7116EABD46B9}"/>
              </a:ext>
            </a:extLst>
          </p:cNvPr>
          <p:cNvSpPr/>
          <p:nvPr/>
        </p:nvSpPr>
        <p:spPr>
          <a:xfrm>
            <a:off x="6783291" y="612609"/>
            <a:ext cx="591362" cy="381000"/>
          </a:xfrm>
          <a:prstGeom prst="corner">
            <a:avLst>
              <a:gd name="adj1" fmla="val 3642"/>
              <a:gd name="adj2" fmla="val 4305"/>
            </a:avLst>
          </a:prstGeom>
          <a:solidFill>
            <a:srgbClr val="4A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0" name="Arc 989">
            <a:extLst>
              <a:ext uri="{FF2B5EF4-FFF2-40B4-BE49-F238E27FC236}">
                <a16:creationId xmlns:a16="http://schemas.microsoft.com/office/drawing/2014/main" id="{1F98DB6E-52BC-4DD1-955B-288C7BB492F8}"/>
              </a:ext>
            </a:extLst>
          </p:cNvPr>
          <p:cNvSpPr/>
          <p:nvPr/>
        </p:nvSpPr>
        <p:spPr>
          <a:xfrm rot="16971733">
            <a:off x="6804740" y="792167"/>
            <a:ext cx="521515" cy="422110"/>
          </a:xfrm>
          <a:prstGeom prst="arc">
            <a:avLst>
              <a:gd name="adj1" fmla="val 15515079"/>
              <a:gd name="adj2" fmla="val 4540762"/>
            </a:avLst>
          </a:prstGeom>
          <a:ln>
            <a:solidFill>
              <a:srgbClr val="4A86FF"/>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91" name="TextBox 990">
                <a:extLst>
                  <a:ext uri="{FF2B5EF4-FFF2-40B4-BE49-F238E27FC236}">
                    <a16:creationId xmlns:a16="http://schemas.microsoft.com/office/drawing/2014/main" id="{0E6FAFC9-0DBA-440D-8AA8-9C0BE115C3BB}"/>
                  </a:ext>
                </a:extLst>
              </p:cNvPr>
              <p:cNvSpPr txBox="1"/>
              <p:nvPr/>
            </p:nvSpPr>
            <p:spPr>
              <a:xfrm>
                <a:off x="7131358" y="818715"/>
                <a:ext cx="1630190"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rPr>
                        <m:t>𝑥</m:t>
                      </m:r>
                      <m:r>
                        <a:rPr lang="en-US" sz="1400" i="1" smtClean="0">
                          <a:solidFill>
                            <a:schemeClr val="bg1"/>
                          </a:solidFill>
                          <a:latin typeface="Cambria Math" panose="02040503050406030204" pitchFamily="18" charset="0"/>
                        </a:rPr>
                        <m:t>=</m:t>
                      </m:r>
                      <m:f>
                        <m:fPr>
                          <m:ctrlPr>
                            <a:rPr lang="en-US" sz="1400" i="1" smtClean="0">
                              <a:solidFill>
                                <a:schemeClr val="bg1"/>
                              </a:solidFill>
                              <a:latin typeface="Cambria Math" panose="02040503050406030204" pitchFamily="18" charset="0"/>
                            </a:rPr>
                          </m:ctrlPr>
                        </m:fPr>
                        <m:num>
                          <m:r>
                            <a:rPr lang="en-US" sz="1400" i="1" smtClean="0">
                              <a:solidFill>
                                <a:schemeClr val="bg1"/>
                              </a:solidFill>
                              <a:latin typeface="Cambria Math" panose="02040503050406030204" pitchFamily="18" charset="0"/>
                            </a:rPr>
                            <m:t>−</m:t>
                          </m:r>
                          <m:r>
                            <a:rPr lang="en-US" sz="1400" i="1" smtClean="0">
                              <a:solidFill>
                                <a:schemeClr val="bg1"/>
                              </a:solidFill>
                              <a:latin typeface="Cambria Math" panose="02040503050406030204" pitchFamily="18" charset="0"/>
                            </a:rPr>
                            <m:t>𝑏</m:t>
                          </m:r>
                          <m:r>
                            <a:rPr lang="en-US" sz="1400" i="1" smtClean="0">
                              <a:solidFill>
                                <a:schemeClr val="bg1"/>
                              </a:solidFill>
                              <a:latin typeface="Cambria Math" panose="02040503050406030204" pitchFamily="18" charset="0"/>
                            </a:rPr>
                            <m:t>±</m:t>
                          </m:r>
                          <m:rad>
                            <m:radPr>
                              <m:degHide m:val="on"/>
                              <m:ctrlPr>
                                <a:rPr lang="en-US" sz="1400" i="1" smtClean="0">
                                  <a:solidFill>
                                    <a:schemeClr val="bg1"/>
                                  </a:solidFill>
                                  <a:latin typeface="Cambria Math" panose="02040503050406030204" pitchFamily="18" charset="0"/>
                                </a:rPr>
                              </m:ctrlPr>
                            </m:radPr>
                            <m:deg/>
                            <m:e>
                              <m:sSup>
                                <m:sSupPr>
                                  <m:ctrlPr>
                                    <a:rPr lang="en-US" sz="1400" i="1" smtClean="0">
                                      <a:solidFill>
                                        <a:schemeClr val="bg1"/>
                                      </a:solidFill>
                                      <a:latin typeface="Cambria Math" panose="02040503050406030204" pitchFamily="18" charset="0"/>
                                    </a:rPr>
                                  </m:ctrlPr>
                                </m:sSupPr>
                                <m:e>
                                  <m:r>
                                    <a:rPr lang="en-US" sz="1400" i="1" smtClean="0">
                                      <a:solidFill>
                                        <a:schemeClr val="bg1"/>
                                      </a:solidFill>
                                      <a:latin typeface="Cambria Math" panose="02040503050406030204" pitchFamily="18" charset="0"/>
                                    </a:rPr>
                                    <m:t>𝑏</m:t>
                                  </m:r>
                                </m:e>
                                <m:sup>
                                  <m:r>
                                    <a:rPr lang="en-US" sz="1400" i="1" smtClean="0">
                                      <a:solidFill>
                                        <a:schemeClr val="bg1"/>
                                      </a:solidFill>
                                      <a:latin typeface="Cambria Math" panose="02040503050406030204" pitchFamily="18" charset="0"/>
                                    </a:rPr>
                                    <m:t>2</m:t>
                                  </m:r>
                                </m:sup>
                              </m:sSup>
                              <m:r>
                                <a:rPr lang="en-US" sz="1400" i="1" smtClean="0">
                                  <a:solidFill>
                                    <a:schemeClr val="bg1"/>
                                  </a:solidFill>
                                  <a:latin typeface="Cambria Math" panose="02040503050406030204" pitchFamily="18" charset="0"/>
                                </a:rPr>
                                <m:t>−4</m:t>
                              </m:r>
                              <m:r>
                                <a:rPr lang="en-US" sz="1400" i="1" smtClean="0">
                                  <a:solidFill>
                                    <a:schemeClr val="bg1"/>
                                  </a:solidFill>
                                  <a:latin typeface="Cambria Math" panose="02040503050406030204" pitchFamily="18" charset="0"/>
                                </a:rPr>
                                <m:t>𝑎𝑐</m:t>
                              </m:r>
                            </m:e>
                          </m:rad>
                        </m:num>
                        <m:den>
                          <m:r>
                            <a:rPr lang="en-US" sz="1400" i="1" smtClean="0">
                              <a:solidFill>
                                <a:schemeClr val="bg1"/>
                              </a:solidFill>
                              <a:latin typeface="Cambria Math" panose="02040503050406030204" pitchFamily="18" charset="0"/>
                            </a:rPr>
                            <m:t>2</m:t>
                          </m:r>
                          <m:r>
                            <a:rPr lang="en-US" sz="1400" i="1" smtClean="0">
                              <a:solidFill>
                                <a:schemeClr val="bg1"/>
                              </a:solidFill>
                              <a:latin typeface="Cambria Math" panose="02040503050406030204" pitchFamily="18" charset="0"/>
                            </a:rPr>
                            <m:t>𝑎</m:t>
                          </m:r>
                        </m:den>
                      </m:f>
                    </m:oMath>
                  </m:oMathPara>
                </a14:m>
                <a:endParaRPr lang="en-US" sz="1400" dirty="0">
                  <a:solidFill>
                    <a:schemeClr val="bg1"/>
                  </a:solidFill>
                </a:endParaRPr>
              </a:p>
            </p:txBody>
          </p:sp>
        </mc:Choice>
        <mc:Fallback xmlns="">
          <p:sp>
            <p:nvSpPr>
              <p:cNvPr id="991" name="TextBox 990">
                <a:extLst>
                  <a:ext uri="{FF2B5EF4-FFF2-40B4-BE49-F238E27FC236}">
                    <a16:creationId xmlns:a16="http://schemas.microsoft.com/office/drawing/2014/main" id="{0E6FAFC9-0DBA-440D-8AA8-9C0BE115C3BB}"/>
                  </a:ext>
                </a:extLst>
              </p:cNvPr>
              <p:cNvSpPr txBox="1">
                <a:spLocks noRot="1" noChangeAspect="1" noMove="1" noResize="1" noEditPoints="1" noAdjustHandles="1" noChangeArrowheads="1" noChangeShapeType="1" noTextEdit="1"/>
              </p:cNvSpPr>
              <p:nvPr/>
            </p:nvSpPr>
            <p:spPr>
              <a:xfrm>
                <a:off x="7131358" y="818715"/>
                <a:ext cx="1630190" cy="461024"/>
              </a:xfrm>
              <a:prstGeom prst="rect">
                <a:avLst/>
              </a:prstGeom>
              <a:blipFill>
                <a:blip r:embed="rId7"/>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9C6A3902-1B44-46C2-AD02-2E8DB7273FB5}"/>
              </a:ext>
            </a:extLst>
          </p:cNvPr>
          <p:cNvSpPr>
            <a:spLocks noGrp="1"/>
          </p:cNvSpPr>
          <p:nvPr>
            <p:ph type="ftr" sz="quarter" idx="11"/>
          </p:nvPr>
        </p:nvSpPr>
        <p:spPr>
          <a:xfrm>
            <a:off x="3830358" y="3854195"/>
            <a:ext cx="5255185" cy="365125"/>
          </a:xfrm>
        </p:spPr>
        <p:txBody>
          <a:bodyPr/>
          <a:lstStyle/>
          <a:p>
            <a:r>
              <a:rPr lang="en-US" dirty="0">
                <a:solidFill>
                  <a:schemeClr val="bg1"/>
                </a:solidFill>
              </a:rPr>
              <a:t>This is an example presentation template brought to you by David Borkowski</a:t>
            </a:r>
          </a:p>
        </p:txBody>
      </p:sp>
    </p:spTree>
    <p:extLst>
      <p:ext uri="{BB962C8B-B14F-4D97-AF65-F5344CB8AC3E}">
        <p14:creationId xmlns:p14="http://schemas.microsoft.com/office/powerpoint/2010/main" val="17576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8D050FA-53C4-4462-A99B-82EF771215A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918" b="36918"/>
          <a:stretch>
            <a:fillRect/>
          </a:stretch>
        </p:blipFill>
        <p:spPr>
          <a:xfrm flipH="1">
            <a:off x="1" y="0"/>
            <a:ext cx="12192000" cy="4784725"/>
          </a:xfrm>
        </p:spPr>
      </p:pic>
      <p:sp>
        <p:nvSpPr>
          <p:cNvPr id="5" name="Rectangle 4">
            <a:extLst>
              <a:ext uri="{FF2B5EF4-FFF2-40B4-BE49-F238E27FC236}">
                <a16:creationId xmlns:a16="http://schemas.microsoft.com/office/drawing/2014/main" id="{25CA1E19-28DE-4E19-8A16-FEC14DDFF982}"/>
              </a:ext>
            </a:extLst>
          </p:cNvPr>
          <p:cNvSpPr/>
          <p:nvPr/>
        </p:nvSpPr>
        <p:spPr>
          <a:xfrm>
            <a:off x="0" y="0"/>
            <a:ext cx="12192000" cy="4784651"/>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27D22138-18FF-4F6A-974D-92F970D60B80}"/>
              </a:ext>
            </a:extLst>
          </p:cNvPr>
          <p:cNvGrpSpPr/>
          <p:nvPr/>
        </p:nvGrpSpPr>
        <p:grpSpPr>
          <a:xfrm>
            <a:off x="1141671" y="3845580"/>
            <a:ext cx="9908659" cy="2380611"/>
            <a:chOff x="1010978" y="3845580"/>
            <a:chExt cx="9908659" cy="2380611"/>
          </a:xfrm>
        </p:grpSpPr>
        <p:sp>
          <p:nvSpPr>
            <p:cNvPr id="6" name="TextBox 5">
              <a:extLst>
                <a:ext uri="{FF2B5EF4-FFF2-40B4-BE49-F238E27FC236}">
                  <a16:creationId xmlns:a16="http://schemas.microsoft.com/office/drawing/2014/main" id="{319C50EF-FE65-4DF2-A284-9551A56B6628}"/>
                </a:ext>
              </a:extLst>
            </p:cNvPr>
            <p:cNvSpPr txBox="1"/>
            <p:nvPr/>
          </p:nvSpPr>
          <p:spPr>
            <a:xfrm>
              <a:off x="1080090" y="3852477"/>
              <a:ext cx="1052623" cy="923330"/>
            </a:xfrm>
            <a:prstGeom prst="rect">
              <a:avLst/>
            </a:prstGeom>
            <a:noFill/>
          </p:spPr>
          <p:txBody>
            <a:bodyPr wrap="square" rtlCol="0">
              <a:spAutoFit/>
            </a:bodyPr>
            <a:lstStyle/>
            <a:p>
              <a:r>
                <a:rPr lang="en-US" sz="5400" dirty="0">
                  <a:solidFill>
                    <a:schemeClr val="bg1"/>
                  </a:solidFill>
                </a:rPr>
                <a:t>01</a:t>
              </a:r>
            </a:p>
          </p:txBody>
        </p:sp>
        <p:sp>
          <p:nvSpPr>
            <p:cNvPr id="7" name="TextBox 6">
              <a:extLst>
                <a:ext uri="{FF2B5EF4-FFF2-40B4-BE49-F238E27FC236}">
                  <a16:creationId xmlns:a16="http://schemas.microsoft.com/office/drawing/2014/main" id="{2347AD4F-9E33-464F-BBBD-1CA75DDF8935}"/>
                </a:ext>
              </a:extLst>
            </p:cNvPr>
            <p:cNvSpPr txBox="1"/>
            <p:nvPr/>
          </p:nvSpPr>
          <p:spPr>
            <a:xfrm>
              <a:off x="1010978"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8" name="TextBox 7">
              <a:extLst>
                <a:ext uri="{FF2B5EF4-FFF2-40B4-BE49-F238E27FC236}">
                  <a16:creationId xmlns:a16="http://schemas.microsoft.com/office/drawing/2014/main" id="{4D8B2F57-6669-4B6D-9B81-40ED5E3BB748}"/>
                </a:ext>
              </a:extLst>
            </p:cNvPr>
            <p:cNvSpPr txBox="1"/>
            <p:nvPr/>
          </p:nvSpPr>
          <p:spPr>
            <a:xfrm>
              <a:off x="1080090"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9" name="TextBox 8">
              <a:extLst>
                <a:ext uri="{FF2B5EF4-FFF2-40B4-BE49-F238E27FC236}">
                  <a16:creationId xmlns:a16="http://schemas.microsoft.com/office/drawing/2014/main" id="{5675A77C-D59D-4398-816E-DB5613CC3A90}"/>
                </a:ext>
              </a:extLst>
            </p:cNvPr>
            <p:cNvSpPr txBox="1"/>
            <p:nvPr/>
          </p:nvSpPr>
          <p:spPr>
            <a:xfrm>
              <a:off x="3565451" y="3845580"/>
              <a:ext cx="1052623" cy="923330"/>
            </a:xfrm>
            <a:prstGeom prst="rect">
              <a:avLst/>
            </a:prstGeom>
            <a:noFill/>
          </p:spPr>
          <p:txBody>
            <a:bodyPr wrap="square" rtlCol="0">
              <a:spAutoFit/>
            </a:bodyPr>
            <a:lstStyle/>
            <a:p>
              <a:r>
                <a:rPr lang="en-US" sz="5400" dirty="0">
                  <a:solidFill>
                    <a:schemeClr val="bg1"/>
                  </a:solidFill>
                </a:rPr>
                <a:t>02</a:t>
              </a:r>
            </a:p>
          </p:txBody>
        </p:sp>
        <p:sp>
          <p:nvSpPr>
            <p:cNvPr id="10" name="TextBox 9">
              <a:extLst>
                <a:ext uri="{FF2B5EF4-FFF2-40B4-BE49-F238E27FC236}">
                  <a16:creationId xmlns:a16="http://schemas.microsoft.com/office/drawing/2014/main" id="{FE9CE15F-ED3A-403C-851E-233211CB0B1E}"/>
                </a:ext>
              </a:extLst>
            </p:cNvPr>
            <p:cNvSpPr txBox="1"/>
            <p:nvPr/>
          </p:nvSpPr>
          <p:spPr>
            <a:xfrm>
              <a:off x="3496339"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1" name="TextBox 10">
              <a:extLst>
                <a:ext uri="{FF2B5EF4-FFF2-40B4-BE49-F238E27FC236}">
                  <a16:creationId xmlns:a16="http://schemas.microsoft.com/office/drawing/2014/main" id="{A684CFA0-5AF1-453C-9528-2446502A2E46}"/>
                </a:ext>
              </a:extLst>
            </p:cNvPr>
            <p:cNvSpPr txBox="1"/>
            <p:nvPr/>
          </p:nvSpPr>
          <p:spPr>
            <a:xfrm>
              <a:off x="3614183"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12" name="TextBox 11">
              <a:extLst>
                <a:ext uri="{FF2B5EF4-FFF2-40B4-BE49-F238E27FC236}">
                  <a16:creationId xmlns:a16="http://schemas.microsoft.com/office/drawing/2014/main" id="{7CB7B243-E0E4-48B7-B7E4-7C2A01CA7E6C}"/>
                </a:ext>
              </a:extLst>
            </p:cNvPr>
            <p:cNvSpPr txBox="1"/>
            <p:nvPr/>
          </p:nvSpPr>
          <p:spPr>
            <a:xfrm>
              <a:off x="6099544" y="3845580"/>
              <a:ext cx="1052623" cy="923330"/>
            </a:xfrm>
            <a:prstGeom prst="rect">
              <a:avLst/>
            </a:prstGeom>
            <a:noFill/>
          </p:spPr>
          <p:txBody>
            <a:bodyPr wrap="square" rtlCol="0">
              <a:spAutoFit/>
            </a:bodyPr>
            <a:lstStyle/>
            <a:p>
              <a:r>
                <a:rPr lang="en-US" sz="5400" dirty="0">
                  <a:solidFill>
                    <a:schemeClr val="bg1"/>
                  </a:solidFill>
                </a:rPr>
                <a:t>03</a:t>
              </a:r>
            </a:p>
          </p:txBody>
        </p:sp>
        <p:sp>
          <p:nvSpPr>
            <p:cNvPr id="13" name="TextBox 12">
              <a:extLst>
                <a:ext uri="{FF2B5EF4-FFF2-40B4-BE49-F238E27FC236}">
                  <a16:creationId xmlns:a16="http://schemas.microsoft.com/office/drawing/2014/main" id="{E445027E-99FB-455A-8286-EAD8F9F86314}"/>
                </a:ext>
              </a:extLst>
            </p:cNvPr>
            <p:cNvSpPr txBox="1"/>
            <p:nvPr/>
          </p:nvSpPr>
          <p:spPr>
            <a:xfrm>
              <a:off x="6030432"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4" name="TextBox 13">
              <a:extLst>
                <a:ext uri="{FF2B5EF4-FFF2-40B4-BE49-F238E27FC236}">
                  <a16:creationId xmlns:a16="http://schemas.microsoft.com/office/drawing/2014/main" id="{686C4BA9-2A26-43A9-8038-D50EE37E38A6}"/>
                </a:ext>
              </a:extLst>
            </p:cNvPr>
            <p:cNvSpPr txBox="1"/>
            <p:nvPr/>
          </p:nvSpPr>
          <p:spPr>
            <a:xfrm>
              <a:off x="6099544"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15" name="TextBox 14">
              <a:extLst>
                <a:ext uri="{FF2B5EF4-FFF2-40B4-BE49-F238E27FC236}">
                  <a16:creationId xmlns:a16="http://schemas.microsoft.com/office/drawing/2014/main" id="{161F6F8F-E0FB-464E-90F2-11C4F243841C}"/>
                </a:ext>
              </a:extLst>
            </p:cNvPr>
            <p:cNvSpPr txBox="1"/>
            <p:nvPr/>
          </p:nvSpPr>
          <p:spPr>
            <a:xfrm>
              <a:off x="8633637" y="3845580"/>
              <a:ext cx="1052623" cy="923330"/>
            </a:xfrm>
            <a:prstGeom prst="rect">
              <a:avLst/>
            </a:prstGeom>
            <a:noFill/>
          </p:spPr>
          <p:txBody>
            <a:bodyPr wrap="square" rtlCol="0">
              <a:spAutoFit/>
            </a:bodyPr>
            <a:lstStyle/>
            <a:p>
              <a:r>
                <a:rPr lang="en-US" sz="5400" dirty="0">
                  <a:solidFill>
                    <a:schemeClr val="bg1"/>
                  </a:solidFill>
                </a:rPr>
                <a:t>04</a:t>
              </a:r>
            </a:p>
          </p:txBody>
        </p:sp>
        <p:sp>
          <p:nvSpPr>
            <p:cNvPr id="16" name="TextBox 15">
              <a:extLst>
                <a:ext uri="{FF2B5EF4-FFF2-40B4-BE49-F238E27FC236}">
                  <a16:creationId xmlns:a16="http://schemas.microsoft.com/office/drawing/2014/main" id="{0BA4F385-FA5C-4AE9-8C20-D2FE46754D1F}"/>
                </a:ext>
              </a:extLst>
            </p:cNvPr>
            <p:cNvSpPr txBox="1"/>
            <p:nvPr/>
          </p:nvSpPr>
          <p:spPr>
            <a:xfrm>
              <a:off x="8564525"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7" name="TextBox 16">
              <a:extLst>
                <a:ext uri="{FF2B5EF4-FFF2-40B4-BE49-F238E27FC236}">
                  <a16:creationId xmlns:a16="http://schemas.microsoft.com/office/drawing/2014/main" id="{EDB1E7F0-1E77-48EC-8BD7-52A8FAE653F4}"/>
                </a:ext>
              </a:extLst>
            </p:cNvPr>
            <p:cNvSpPr txBox="1"/>
            <p:nvPr/>
          </p:nvSpPr>
          <p:spPr>
            <a:xfrm>
              <a:off x="8633637"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grpSp>
      <p:grpSp>
        <p:nvGrpSpPr>
          <p:cNvPr id="21" name="Group 20">
            <a:extLst>
              <a:ext uri="{FF2B5EF4-FFF2-40B4-BE49-F238E27FC236}">
                <a16:creationId xmlns:a16="http://schemas.microsoft.com/office/drawing/2014/main" id="{1D9B300A-E5DD-42D7-A448-5C4FC64F2F88}"/>
              </a:ext>
            </a:extLst>
          </p:cNvPr>
          <p:cNvGrpSpPr/>
          <p:nvPr/>
        </p:nvGrpSpPr>
        <p:grpSpPr>
          <a:xfrm>
            <a:off x="620232" y="739337"/>
            <a:ext cx="5890438" cy="2769989"/>
            <a:chOff x="935664" y="724633"/>
            <a:chExt cx="5890438" cy="2769989"/>
          </a:xfrm>
        </p:grpSpPr>
        <p:sp>
          <p:nvSpPr>
            <p:cNvPr id="18" name="TextBox 17">
              <a:extLst>
                <a:ext uri="{FF2B5EF4-FFF2-40B4-BE49-F238E27FC236}">
                  <a16:creationId xmlns:a16="http://schemas.microsoft.com/office/drawing/2014/main" id="{6F66F9C7-527D-4CF0-B1C1-1592822B0F67}"/>
                </a:ext>
              </a:extLst>
            </p:cNvPr>
            <p:cNvSpPr txBox="1"/>
            <p:nvPr/>
          </p:nvSpPr>
          <p:spPr>
            <a:xfrm>
              <a:off x="935665" y="724633"/>
              <a:ext cx="4221126" cy="261610"/>
            </a:xfrm>
            <a:prstGeom prst="rect">
              <a:avLst/>
            </a:prstGeom>
            <a:noFill/>
          </p:spPr>
          <p:txBody>
            <a:bodyPr wrap="square" rtlCol="0">
              <a:spAutoFit/>
            </a:bodyPr>
            <a:lstStyle/>
            <a:p>
              <a:r>
                <a:rPr lang="en-US" sz="1100" spc="600" dirty="0">
                  <a:solidFill>
                    <a:schemeClr val="bg1"/>
                  </a:solidFill>
                </a:rPr>
                <a:t>YOU CAN WRITE HERE</a:t>
              </a:r>
            </a:p>
          </p:txBody>
        </p:sp>
        <p:sp>
          <p:nvSpPr>
            <p:cNvPr id="19" name="TextBox 18">
              <a:extLst>
                <a:ext uri="{FF2B5EF4-FFF2-40B4-BE49-F238E27FC236}">
                  <a16:creationId xmlns:a16="http://schemas.microsoft.com/office/drawing/2014/main" id="{C15ED889-29D0-4068-B182-C6D6A055C1D5}"/>
                </a:ext>
              </a:extLst>
            </p:cNvPr>
            <p:cNvSpPr txBox="1"/>
            <p:nvPr/>
          </p:nvSpPr>
          <p:spPr>
            <a:xfrm>
              <a:off x="935665" y="986243"/>
              <a:ext cx="5890437" cy="1938992"/>
            </a:xfrm>
            <a:prstGeom prst="rect">
              <a:avLst/>
            </a:prstGeom>
            <a:noFill/>
          </p:spPr>
          <p:txBody>
            <a:bodyPr wrap="square" rtlCol="0">
              <a:spAutoFit/>
            </a:bodyPr>
            <a:lstStyle/>
            <a:p>
              <a:r>
                <a:rPr lang="en-US" sz="4000" b="1" spc="100" dirty="0">
                  <a:solidFill>
                    <a:schemeClr val="bg1"/>
                  </a:solidFill>
                  <a:latin typeface="Calibri" panose="020F0502020204030204" pitchFamily="34" charset="0"/>
                  <a:cs typeface="Calibri" panose="020F0502020204030204" pitchFamily="34" charset="0"/>
                </a:rPr>
                <a:t>WRITE HERE </a:t>
              </a:r>
            </a:p>
            <a:p>
              <a:r>
                <a:rPr lang="en-US" sz="4000" b="1" spc="100" dirty="0">
                  <a:solidFill>
                    <a:schemeClr val="bg1"/>
                  </a:solidFill>
                  <a:latin typeface="Calibri" panose="020F0502020204030204" pitchFamily="34" charset="0"/>
                  <a:cs typeface="Calibri" panose="020F0502020204030204" pitchFamily="34" charset="0"/>
                </a:rPr>
                <a:t>YOUR NICE TITLE </a:t>
              </a:r>
            </a:p>
            <a:p>
              <a:r>
                <a:rPr lang="en-US" sz="4000" b="1" spc="100" dirty="0">
                  <a:solidFill>
                    <a:schemeClr val="bg1"/>
                  </a:solidFill>
                  <a:latin typeface="Calibri" panose="020F0502020204030204" pitchFamily="34" charset="0"/>
                  <a:cs typeface="Calibri" panose="020F0502020204030204" pitchFamily="34" charset="0"/>
                </a:rPr>
                <a:t>ABOUT YOUR SERVICES</a:t>
              </a:r>
            </a:p>
          </p:txBody>
        </p:sp>
        <p:sp>
          <p:nvSpPr>
            <p:cNvPr id="20" name="TextBox 19">
              <a:extLst>
                <a:ext uri="{FF2B5EF4-FFF2-40B4-BE49-F238E27FC236}">
                  <a16:creationId xmlns:a16="http://schemas.microsoft.com/office/drawing/2014/main" id="{97CFE002-0CCE-4139-B792-8491DD890A4E}"/>
                </a:ext>
              </a:extLst>
            </p:cNvPr>
            <p:cNvSpPr txBox="1"/>
            <p:nvPr/>
          </p:nvSpPr>
          <p:spPr>
            <a:xfrm>
              <a:off x="935664" y="2848291"/>
              <a:ext cx="5890437" cy="646331"/>
            </a:xfrm>
            <a:prstGeom prst="rect">
              <a:avLst/>
            </a:prstGeom>
            <a:noFill/>
          </p:spPr>
          <p:txBody>
            <a:bodyPr wrap="square" rtlCol="0">
              <a:spAutoFit/>
            </a:bodyPr>
            <a:lstStyle/>
            <a:p>
              <a:r>
                <a:rPr lang="en-US" sz="1200" dirty="0">
                  <a:solidFill>
                    <a:schemeClr val="bg1"/>
                  </a:solidFill>
                </a:rPr>
                <a:t>A company is an association or collection of individuals, whether natural persons legal persons, or a mixture of both. Company members share a common purpose and unite in order to focus their various visions</a:t>
              </a:r>
              <a:endParaRPr lang="en-US" sz="1400" dirty="0"/>
            </a:p>
          </p:txBody>
        </p:sp>
      </p:grpSp>
      <p:sp>
        <p:nvSpPr>
          <p:cNvPr id="2" name="Footer Placeholder 1">
            <a:extLst>
              <a:ext uri="{FF2B5EF4-FFF2-40B4-BE49-F238E27FC236}">
                <a16:creationId xmlns:a16="http://schemas.microsoft.com/office/drawing/2014/main" id="{5E5D05E9-8002-4F39-87EF-DDA19D8B820A}"/>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02464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321E88D-883D-4FEE-96FF-BB17A26C8C0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220" t="40651" r="24844" b="-125"/>
          <a:stretch/>
        </p:blipFill>
        <p:spPr>
          <a:xfrm>
            <a:off x="606056" y="1924493"/>
            <a:ext cx="3714977" cy="4497572"/>
          </a:xfrm>
          <a:effectLst>
            <a:innerShdw blurRad="711200" dist="50800" dir="5400000">
              <a:prstClr val="black">
                <a:alpha val="50000"/>
              </a:prstClr>
            </a:innerShdw>
          </a:effectLst>
        </p:spPr>
      </p:pic>
      <p:sp>
        <p:nvSpPr>
          <p:cNvPr id="10" name="TextBox 9">
            <a:extLst>
              <a:ext uri="{FF2B5EF4-FFF2-40B4-BE49-F238E27FC236}">
                <a16:creationId xmlns:a16="http://schemas.microsoft.com/office/drawing/2014/main" id="{66D1BE62-5EEE-4C72-8129-B52B24BA6D73}"/>
              </a:ext>
            </a:extLst>
          </p:cNvPr>
          <p:cNvSpPr txBox="1"/>
          <p:nvPr/>
        </p:nvSpPr>
        <p:spPr>
          <a:xfrm>
            <a:off x="4699591" y="414669"/>
            <a:ext cx="2977116" cy="276999"/>
          </a:xfrm>
          <a:prstGeom prst="rect">
            <a:avLst/>
          </a:prstGeom>
          <a:noFill/>
        </p:spPr>
        <p:txBody>
          <a:bodyPr wrap="square" rtlCol="0">
            <a:spAutoFit/>
          </a:bodyPr>
          <a:lstStyle/>
          <a:p>
            <a:r>
              <a:rPr lang="en-US" sz="1200" spc="600" dirty="0"/>
              <a:t>YOU CAN WRITE HERE</a:t>
            </a:r>
          </a:p>
        </p:txBody>
      </p:sp>
      <p:sp>
        <p:nvSpPr>
          <p:cNvPr id="11" name="TextBox 10">
            <a:extLst>
              <a:ext uri="{FF2B5EF4-FFF2-40B4-BE49-F238E27FC236}">
                <a16:creationId xmlns:a16="http://schemas.microsoft.com/office/drawing/2014/main" id="{B2581B17-1F88-41BB-B9CF-450E54CBED5C}"/>
              </a:ext>
            </a:extLst>
          </p:cNvPr>
          <p:cNvSpPr txBox="1"/>
          <p:nvPr/>
        </p:nvSpPr>
        <p:spPr>
          <a:xfrm>
            <a:off x="3965944" y="691668"/>
            <a:ext cx="4327451" cy="584775"/>
          </a:xfrm>
          <a:prstGeom prst="rect">
            <a:avLst/>
          </a:prstGeom>
          <a:noFill/>
        </p:spPr>
        <p:txBody>
          <a:bodyPr wrap="square" rtlCol="0">
            <a:spAutoFit/>
          </a:bodyPr>
          <a:lstStyle/>
          <a:p>
            <a:r>
              <a:rPr lang="en-US" sz="3200" b="1" dirty="0">
                <a:latin typeface="Arial Black" panose="020B0A04020102020204" pitchFamily="34" charset="0"/>
              </a:rPr>
              <a:t>OUR STRENGTHS</a:t>
            </a:r>
          </a:p>
        </p:txBody>
      </p:sp>
      <p:sp>
        <p:nvSpPr>
          <p:cNvPr id="12" name="TextBox 11">
            <a:extLst>
              <a:ext uri="{FF2B5EF4-FFF2-40B4-BE49-F238E27FC236}">
                <a16:creationId xmlns:a16="http://schemas.microsoft.com/office/drawing/2014/main" id="{45F846C1-ACC4-4879-951D-EA028601B424}"/>
              </a:ext>
            </a:extLst>
          </p:cNvPr>
          <p:cNvSpPr txBox="1"/>
          <p:nvPr/>
        </p:nvSpPr>
        <p:spPr>
          <a:xfrm>
            <a:off x="2381692" y="1322609"/>
            <a:ext cx="7495954" cy="461665"/>
          </a:xfrm>
          <a:prstGeom prst="rect">
            <a:avLst/>
          </a:prstGeom>
          <a:noFill/>
        </p:spPr>
        <p:txBody>
          <a:bodyPr wrap="square" rtlCol="0">
            <a:spAutoFit/>
          </a:bodyPr>
          <a:lstStyle/>
          <a:p>
            <a:r>
              <a:rPr lang="en-US" sz="1200" spc="100" dirty="0">
                <a:solidFill>
                  <a:srgbClr val="AEAEAE"/>
                </a:solidFill>
              </a:rPr>
              <a:t>A company is an association or collection of individuals whether natural persons, legal persons, or a mixture of both. Company members share a common purpose and unite in order to focus. </a:t>
            </a:r>
          </a:p>
        </p:txBody>
      </p:sp>
      <p:sp>
        <p:nvSpPr>
          <p:cNvPr id="13" name="TextBox 12">
            <a:extLst>
              <a:ext uri="{FF2B5EF4-FFF2-40B4-BE49-F238E27FC236}">
                <a16:creationId xmlns:a16="http://schemas.microsoft.com/office/drawing/2014/main" id="{5C1B3FBB-3E97-416A-BA8F-F0FAA686B9E1}"/>
              </a:ext>
            </a:extLst>
          </p:cNvPr>
          <p:cNvSpPr txBox="1"/>
          <p:nvPr/>
        </p:nvSpPr>
        <p:spPr>
          <a:xfrm>
            <a:off x="5560828" y="2382145"/>
            <a:ext cx="5635256" cy="954107"/>
          </a:xfrm>
          <a:prstGeom prst="rect">
            <a:avLst/>
          </a:prstGeom>
          <a:noFill/>
        </p:spPr>
        <p:txBody>
          <a:bodyPr wrap="square" rtlCol="0">
            <a:spAutoFit/>
          </a:bodyPr>
          <a:lstStyle/>
          <a:p>
            <a:r>
              <a:rPr lang="en-US" sz="1400" dirty="0">
                <a:solidFill>
                  <a:srgbClr val="9E9E9E"/>
                </a:solidFill>
              </a:rPr>
              <a:t>A company is an association or collection of individuals, whether natural persons, legal persons, or a mixture of both. Company members share a common purpose and unite in order to focus their various talents and organize their collectively available skills.  </a:t>
            </a:r>
          </a:p>
        </p:txBody>
      </p:sp>
      <p:sp>
        <p:nvSpPr>
          <p:cNvPr id="14" name="TextBox 13">
            <a:extLst>
              <a:ext uri="{FF2B5EF4-FFF2-40B4-BE49-F238E27FC236}">
                <a16:creationId xmlns:a16="http://schemas.microsoft.com/office/drawing/2014/main" id="{525C3D3A-5E90-4FC7-962A-5A83161B4D22}"/>
              </a:ext>
            </a:extLst>
          </p:cNvPr>
          <p:cNvSpPr txBox="1"/>
          <p:nvPr/>
        </p:nvSpPr>
        <p:spPr>
          <a:xfrm>
            <a:off x="5954231" y="3551275"/>
            <a:ext cx="2498651" cy="372139"/>
          </a:xfrm>
          <a:prstGeom prst="rect">
            <a:avLst/>
          </a:prstGeom>
          <a:noFill/>
        </p:spPr>
        <p:txBody>
          <a:bodyPr wrap="square" rtlCol="0">
            <a:spAutoFit/>
          </a:bodyPr>
          <a:lstStyle/>
          <a:p>
            <a:r>
              <a:rPr lang="en-US" b="1" spc="300" dirty="0"/>
              <a:t>YOUR TITLE HERE</a:t>
            </a:r>
          </a:p>
        </p:txBody>
      </p:sp>
      <p:sp>
        <p:nvSpPr>
          <p:cNvPr id="15" name="TextBox 14">
            <a:extLst>
              <a:ext uri="{FF2B5EF4-FFF2-40B4-BE49-F238E27FC236}">
                <a16:creationId xmlns:a16="http://schemas.microsoft.com/office/drawing/2014/main" id="{8DE5F980-DA50-4A46-88F7-FE3051526CFF}"/>
              </a:ext>
            </a:extLst>
          </p:cNvPr>
          <p:cNvSpPr txBox="1"/>
          <p:nvPr/>
        </p:nvSpPr>
        <p:spPr>
          <a:xfrm>
            <a:off x="5954231" y="4440865"/>
            <a:ext cx="2498651" cy="372139"/>
          </a:xfrm>
          <a:prstGeom prst="rect">
            <a:avLst/>
          </a:prstGeom>
          <a:noFill/>
        </p:spPr>
        <p:txBody>
          <a:bodyPr wrap="square" rtlCol="0">
            <a:spAutoFit/>
          </a:bodyPr>
          <a:lstStyle/>
          <a:p>
            <a:r>
              <a:rPr lang="en-US" b="1" spc="300" dirty="0"/>
              <a:t>YOUR TITLE HERE</a:t>
            </a:r>
          </a:p>
        </p:txBody>
      </p:sp>
      <p:sp>
        <p:nvSpPr>
          <p:cNvPr id="16" name="TextBox 15">
            <a:extLst>
              <a:ext uri="{FF2B5EF4-FFF2-40B4-BE49-F238E27FC236}">
                <a16:creationId xmlns:a16="http://schemas.microsoft.com/office/drawing/2014/main" id="{1CF0CA88-E37F-4591-B38E-19E86E0BE4B7}"/>
              </a:ext>
            </a:extLst>
          </p:cNvPr>
          <p:cNvSpPr txBox="1"/>
          <p:nvPr/>
        </p:nvSpPr>
        <p:spPr>
          <a:xfrm>
            <a:off x="5954231" y="5330456"/>
            <a:ext cx="2498651" cy="372139"/>
          </a:xfrm>
          <a:prstGeom prst="rect">
            <a:avLst/>
          </a:prstGeom>
          <a:noFill/>
        </p:spPr>
        <p:txBody>
          <a:bodyPr wrap="square" rtlCol="0">
            <a:spAutoFit/>
          </a:bodyPr>
          <a:lstStyle/>
          <a:p>
            <a:r>
              <a:rPr lang="en-US" b="1" spc="300" dirty="0"/>
              <a:t>YOUR TITLE HERE</a:t>
            </a:r>
          </a:p>
        </p:txBody>
      </p:sp>
      <p:sp>
        <p:nvSpPr>
          <p:cNvPr id="17" name="TextBox 16">
            <a:extLst>
              <a:ext uri="{FF2B5EF4-FFF2-40B4-BE49-F238E27FC236}">
                <a16:creationId xmlns:a16="http://schemas.microsoft.com/office/drawing/2014/main" id="{6470118F-7773-4BF1-B919-B41BF3D29E42}"/>
              </a:ext>
            </a:extLst>
          </p:cNvPr>
          <p:cNvSpPr txBox="1"/>
          <p:nvPr/>
        </p:nvSpPr>
        <p:spPr>
          <a:xfrm>
            <a:off x="5989673" y="4029739"/>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18" name="TextBox 17">
            <a:extLst>
              <a:ext uri="{FF2B5EF4-FFF2-40B4-BE49-F238E27FC236}">
                <a16:creationId xmlns:a16="http://schemas.microsoft.com/office/drawing/2014/main" id="{7FF3E7DC-12AB-4D24-B3B3-0CEA110983E3}"/>
              </a:ext>
            </a:extLst>
          </p:cNvPr>
          <p:cNvSpPr txBox="1"/>
          <p:nvPr/>
        </p:nvSpPr>
        <p:spPr>
          <a:xfrm>
            <a:off x="5975496" y="4883888"/>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19" name="TextBox 18">
            <a:extLst>
              <a:ext uri="{FF2B5EF4-FFF2-40B4-BE49-F238E27FC236}">
                <a16:creationId xmlns:a16="http://schemas.microsoft.com/office/drawing/2014/main" id="{958D0199-524A-4A33-AC35-895E45A33E4A}"/>
              </a:ext>
            </a:extLst>
          </p:cNvPr>
          <p:cNvSpPr txBox="1"/>
          <p:nvPr/>
        </p:nvSpPr>
        <p:spPr>
          <a:xfrm>
            <a:off x="5975496" y="5738037"/>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20" name="Flowchart: Connector 19">
            <a:extLst>
              <a:ext uri="{FF2B5EF4-FFF2-40B4-BE49-F238E27FC236}">
                <a16:creationId xmlns:a16="http://schemas.microsoft.com/office/drawing/2014/main" id="{D8BC6133-0EA3-45DD-8E51-45358F2B286A}"/>
              </a:ext>
            </a:extLst>
          </p:cNvPr>
          <p:cNvSpPr/>
          <p:nvPr/>
        </p:nvSpPr>
        <p:spPr>
          <a:xfrm>
            <a:off x="5513778" y="3642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A294FF5-EA6F-44D5-A447-5CBF58A754F9}"/>
              </a:ext>
            </a:extLst>
          </p:cNvPr>
          <p:cNvSpPr/>
          <p:nvPr/>
        </p:nvSpPr>
        <p:spPr>
          <a:xfrm>
            <a:off x="5656653" y="3715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850856C6-15C7-4F79-9985-BF9ACE7E7F0C}"/>
              </a:ext>
            </a:extLst>
          </p:cNvPr>
          <p:cNvSpPr/>
          <p:nvPr/>
        </p:nvSpPr>
        <p:spPr>
          <a:xfrm>
            <a:off x="5513778" y="4531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31F55A84-D21F-4D66-9474-3B3D96833AD7}"/>
              </a:ext>
            </a:extLst>
          </p:cNvPr>
          <p:cNvSpPr/>
          <p:nvPr/>
        </p:nvSpPr>
        <p:spPr>
          <a:xfrm>
            <a:off x="5513778" y="5420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6A21AA5-0C89-4B7B-AC8B-70602242E675}"/>
              </a:ext>
            </a:extLst>
          </p:cNvPr>
          <p:cNvSpPr/>
          <p:nvPr/>
        </p:nvSpPr>
        <p:spPr>
          <a:xfrm>
            <a:off x="5656653" y="5493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D7976CC-AC52-4690-B354-231392B493D9}"/>
              </a:ext>
            </a:extLst>
          </p:cNvPr>
          <p:cNvSpPr/>
          <p:nvPr/>
        </p:nvSpPr>
        <p:spPr>
          <a:xfrm>
            <a:off x="5656653" y="4604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9C1EECE-69AE-454C-A41B-84A1BCEDECF7}"/>
              </a:ext>
            </a:extLst>
          </p:cNvPr>
          <p:cNvSpPr/>
          <p:nvPr/>
        </p:nvSpPr>
        <p:spPr>
          <a:xfrm>
            <a:off x="11196084" y="574159"/>
            <a:ext cx="329609" cy="2870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 name="Footer Placeholder 1">
            <a:extLst>
              <a:ext uri="{FF2B5EF4-FFF2-40B4-BE49-F238E27FC236}">
                <a16:creationId xmlns:a16="http://schemas.microsoft.com/office/drawing/2014/main" id="{7E6AE7DB-ED01-4A5C-92C8-DC242CFDE50D}"/>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21137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BA2991-FE07-4CFB-BC19-7AC072194423}"/>
              </a:ext>
            </a:extLst>
          </p:cNvPr>
          <p:cNvSpPr txBox="1"/>
          <p:nvPr/>
        </p:nvSpPr>
        <p:spPr>
          <a:xfrm>
            <a:off x="1066800" y="1385062"/>
            <a:ext cx="2928258" cy="276999"/>
          </a:xfrm>
          <a:prstGeom prst="rect">
            <a:avLst/>
          </a:prstGeom>
          <a:noFill/>
        </p:spPr>
        <p:txBody>
          <a:bodyPr wrap="square" rtlCol="0">
            <a:spAutoFit/>
          </a:bodyPr>
          <a:lstStyle/>
          <a:p>
            <a:r>
              <a:rPr lang="en-US" sz="1200" spc="500" dirty="0">
                <a:solidFill>
                  <a:srgbClr val="303030"/>
                </a:solidFill>
                <a:effectLst>
                  <a:outerShdw blurRad="38100" dist="38100" dir="2700000" algn="tl">
                    <a:srgbClr val="000000">
                      <a:alpha val="43137"/>
                    </a:srgbClr>
                  </a:outerShdw>
                </a:effectLst>
              </a:rPr>
              <a:t>YOU CAN WRITE HERE</a:t>
            </a:r>
          </a:p>
        </p:txBody>
      </p:sp>
      <p:sp>
        <p:nvSpPr>
          <p:cNvPr id="3" name="TextBox 2">
            <a:extLst>
              <a:ext uri="{FF2B5EF4-FFF2-40B4-BE49-F238E27FC236}">
                <a16:creationId xmlns:a16="http://schemas.microsoft.com/office/drawing/2014/main" id="{13016904-6922-43E0-BC61-34CD26390D7E}"/>
              </a:ext>
            </a:extLst>
          </p:cNvPr>
          <p:cNvSpPr txBox="1"/>
          <p:nvPr/>
        </p:nvSpPr>
        <p:spPr>
          <a:xfrm>
            <a:off x="1066800" y="1679251"/>
            <a:ext cx="3418115" cy="2308324"/>
          </a:xfrm>
          <a:prstGeom prst="rect">
            <a:avLst/>
          </a:prstGeom>
          <a:noFill/>
        </p:spPr>
        <p:txBody>
          <a:bodyPr wrap="square" rtlCol="0">
            <a:spAutoFit/>
          </a:bodyPr>
          <a:lstStyle/>
          <a:p>
            <a:r>
              <a:rPr lang="en-US" sz="3600" b="1" spc="300" dirty="0">
                <a:latin typeface="Bahnschrift" panose="020B0502040204020203" pitchFamily="34" charset="0"/>
              </a:rPr>
              <a:t>CHANGE THE WORLD BY CHANGING YOUR MIND</a:t>
            </a:r>
          </a:p>
        </p:txBody>
      </p:sp>
      <p:sp>
        <p:nvSpPr>
          <p:cNvPr id="4" name="TextBox 3">
            <a:extLst>
              <a:ext uri="{FF2B5EF4-FFF2-40B4-BE49-F238E27FC236}">
                <a16:creationId xmlns:a16="http://schemas.microsoft.com/office/drawing/2014/main" id="{AE3B90D6-22E9-4C3C-B396-962C5C97D440}"/>
              </a:ext>
            </a:extLst>
          </p:cNvPr>
          <p:cNvSpPr txBox="1"/>
          <p:nvPr/>
        </p:nvSpPr>
        <p:spPr>
          <a:xfrm>
            <a:off x="1066800" y="4004765"/>
            <a:ext cx="4093029" cy="1600438"/>
          </a:xfrm>
          <a:prstGeom prst="rect">
            <a:avLst/>
          </a:prstGeom>
          <a:noFill/>
        </p:spPr>
        <p:txBody>
          <a:bodyPr wrap="square" rtlCol="0">
            <a:spAutoFit/>
          </a:bodyPr>
          <a:lstStyle/>
          <a:p>
            <a:r>
              <a:rPr lang="en-US" sz="1400" dirty="0">
                <a:solidFill>
                  <a:srgbClr val="C2C2C2"/>
                </a:solidFill>
              </a:rPr>
              <a:t>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a:t>
            </a:r>
          </a:p>
        </p:txBody>
      </p:sp>
      <p:pic>
        <p:nvPicPr>
          <p:cNvPr id="7" name="Picture Placeholder 6">
            <a:extLst>
              <a:ext uri="{FF2B5EF4-FFF2-40B4-BE49-F238E27FC236}">
                <a16:creationId xmlns:a16="http://schemas.microsoft.com/office/drawing/2014/main" id="{B6E3E1D9-92DE-405F-BA57-0FBD6744DC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027" r="14027"/>
          <a:stretch>
            <a:fillRect/>
          </a:stretch>
        </p:blipFill>
        <p:spPr/>
      </p:pic>
      <p:sp>
        <p:nvSpPr>
          <p:cNvPr id="8" name="Flowchart: Connector 7">
            <a:extLst>
              <a:ext uri="{FF2B5EF4-FFF2-40B4-BE49-F238E27FC236}">
                <a16:creationId xmlns:a16="http://schemas.microsoft.com/office/drawing/2014/main" id="{75BC411D-6B77-41EF-8B4E-C2304D22E769}"/>
              </a:ext>
            </a:extLst>
          </p:cNvPr>
          <p:cNvSpPr/>
          <p:nvPr/>
        </p:nvSpPr>
        <p:spPr>
          <a:xfrm>
            <a:off x="11462655" y="304800"/>
            <a:ext cx="402774" cy="370114"/>
          </a:xfrm>
          <a:prstGeom prst="flowChartConnector">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5" name="Footer Placeholder 4">
            <a:extLst>
              <a:ext uri="{FF2B5EF4-FFF2-40B4-BE49-F238E27FC236}">
                <a16:creationId xmlns:a16="http://schemas.microsoft.com/office/drawing/2014/main" id="{6333ABE2-B3B5-4B3C-AB81-47DB2C282DDB}"/>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93302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3C2AB08-E1D4-4F4A-8A0A-ACE790DDE19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832" r="20832"/>
          <a:stretch>
            <a:fillRect/>
          </a:stretch>
        </p:blipFill>
        <p:spPr>
          <a:xfrm rot="20661982">
            <a:off x="583611" y="1436533"/>
            <a:ext cx="3179719" cy="3634219"/>
          </a:xfrm>
        </p:spPr>
      </p:pic>
      <p:pic>
        <p:nvPicPr>
          <p:cNvPr id="41" name="Picture Placeholder 40">
            <a:extLst>
              <a:ext uri="{FF2B5EF4-FFF2-40B4-BE49-F238E27FC236}">
                <a16:creationId xmlns:a16="http://schemas.microsoft.com/office/drawing/2014/main" id="{2D65F5AC-4D00-49D7-9A1B-B5933D5743F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44" r="21344"/>
          <a:stretch>
            <a:fillRect/>
          </a:stretch>
        </p:blipFill>
        <p:spPr>
          <a:xfrm rot="1291356">
            <a:off x="3110286" y="2196684"/>
            <a:ext cx="2692325" cy="3111147"/>
          </a:xfrm>
        </p:spPr>
      </p:pic>
      <p:pic>
        <p:nvPicPr>
          <p:cNvPr id="43" name="Picture Placeholder 42">
            <a:extLst>
              <a:ext uri="{FF2B5EF4-FFF2-40B4-BE49-F238E27FC236}">
                <a16:creationId xmlns:a16="http://schemas.microsoft.com/office/drawing/2014/main" id="{470FC8CF-1339-4148-80C2-F5E00AEA6B3B}"/>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2156" b="12156"/>
          <a:stretch>
            <a:fillRect/>
          </a:stretch>
        </p:blipFill>
        <p:spPr>
          <a:xfrm rot="21433746">
            <a:off x="1967336" y="3001468"/>
            <a:ext cx="2380949" cy="2704055"/>
          </a:xfrm>
        </p:spPr>
      </p:pic>
      <p:pic>
        <p:nvPicPr>
          <p:cNvPr id="31" name="Picture Placeholder 30">
            <a:extLst>
              <a:ext uri="{FF2B5EF4-FFF2-40B4-BE49-F238E27FC236}">
                <a16:creationId xmlns:a16="http://schemas.microsoft.com/office/drawing/2014/main" id="{C77A4E97-824B-47B9-A3CD-C47038F9360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4331" b="14331"/>
          <a:stretch>
            <a:fillRect/>
          </a:stretch>
        </p:blipFill>
        <p:spPr>
          <a:xfrm rot="3129437">
            <a:off x="3045343" y="4413417"/>
            <a:ext cx="1675536" cy="1793965"/>
          </a:xfrm>
        </p:spPr>
      </p:pic>
      <p:sp>
        <p:nvSpPr>
          <p:cNvPr id="44" name="TextBox 43">
            <a:extLst>
              <a:ext uri="{FF2B5EF4-FFF2-40B4-BE49-F238E27FC236}">
                <a16:creationId xmlns:a16="http://schemas.microsoft.com/office/drawing/2014/main" id="{11ACD868-C5DB-4582-B4AA-9FA53B4E61D6}"/>
              </a:ext>
            </a:extLst>
          </p:cNvPr>
          <p:cNvSpPr txBox="1"/>
          <p:nvPr/>
        </p:nvSpPr>
        <p:spPr>
          <a:xfrm>
            <a:off x="4419600" y="485775"/>
            <a:ext cx="3505200" cy="646331"/>
          </a:xfrm>
          <a:prstGeom prst="rect">
            <a:avLst/>
          </a:prstGeom>
          <a:noFill/>
        </p:spPr>
        <p:txBody>
          <a:bodyPr wrap="square" rtlCol="0">
            <a:spAutoFit/>
          </a:bodyPr>
          <a:lstStyle/>
          <a:p>
            <a:r>
              <a:rPr lang="en-US" sz="3600" dirty="0">
                <a:solidFill>
                  <a:srgbClr val="2B2B2B"/>
                </a:solidFill>
                <a:latin typeface="Arial Black" panose="020B0A04020102020204" pitchFamily="34" charset="0"/>
              </a:rPr>
              <a:t>Our Portfolio</a:t>
            </a:r>
          </a:p>
        </p:txBody>
      </p:sp>
      <p:sp>
        <p:nvSpPr>
          <p:cNvPr id="45" name="TextBox 44">
            <a:extLst>
              <a:ext uri="{FF2B5EF4-FFF2-40B4-BE49-F238E27FC236}">
                <a16:creationId xmlns:a16="http://schemas.microsoft.com/office/drawing/2014/main" id="{0D164830-0F42-4362-9A89-9170936107F6}"/>
              </a:ext>
            </a:extLst>
          </p:cNvPr>
          <p:cNvSpPr txBox="1"/>
          <p:nvPr/>
        </p:nvSpPr>
        <p:spPr>
          <a:xfrm>
            <a:off x="2738437" y="1017806"/>
            <a:ext cx="6715125" cy="400110"/>
          </a:xfrm>
          <a:prstGeom prst="rect">
            <a:avLst/>
          </a:prstGeom>
          <a:noFill/>
        </p:spPr>
        <p:txBody>
          <a:bodyPr wrap="square" rtlCol="0" anchor="t" anchorCtr="1">
            <a:spAutoFit/>
          </a:bodyPr>
          <a:lstStyle/>
          <a:p>
            <a:r>
              <a:rPr lang="en-US" sz="2000" dirty="0">
                <a:solidFill>
                  <a:srgbClr val="828282"/>
                </a:solidFill>
                <a:latin typeface="+mj-lt"/>
              </a:rPr>
              <a:t>Insert your subtitle here. This space is good for short subtitle</a:t>
            </a:r>
          </a:p>
        </p:txBody>
      </p:sp>
      <p:sp>
        <p:nvSpPr>
          <p:cNvPr id="46" name="TextBox 45">
            <a:extLst>
              <a:ext uri="{FF2B5EF4-FFF2-40B4-BE49-F238E27FC236}">
                <a16:creationId xmlns:a16="http://schemas.microsoft.com/office/drawing/2014/main" id="{EFDEDFC2-8BE2-4E41-BFE7-6FB719BC20B8}"/>
              </a:ext>
            </a:extLst>
          </p:cNvPr>
          <p:cNvSpPr txBox="1"/>
          <p:nvPr/>
        </p:nvSpPr>
        <p:spPr>
          <a:xfrm>
            <a:off x="7162800" y="1680449"/>
            <a:ext cx="3219450" cy="2308324"/>
          </a:xfrm>
          <a:prstGeom prst="rect">
            <a:avLst/>
          </a:prstGeom>
          <a:noFill/>
        </p:spPr>
        <p:txBody>
          <a:bodyPr wrap="square" rtlCol="0">
            <a:spAutoFit/>
          </a:bodyPr>
          <a:lstStyle/>
          <a:p>
            <a:r>
              <a:rPr lang="en-US" sz="3600" dirty="0">
                <a:solidFill>
                  <a:srgbClr val="2A2A2A"/>
                </a:solidFill>
                <a:latin typeface="+mj-lt"/>
              </a:rPr>
              <a:t>I can Create</a:t>
            </a:r>
          </a:p>
          <a:p>
            <a:r>
              <a:rPr lang="en-US" sz="3600" b="1" dirty="0">
                <a:solidFill>
                  <a:srgbClr val="2B2B2B"/>
                </a:solidFill>
              </a:rPr>
              <a:t>Awesome</a:t>
            </a:r>
          </a:p>
          <a:p>
            <a:r>
              <a:rPr lang="en-US" sz="3600" b="1" dirty="0">
                <a:solidFill>
                  <a:srgbClr val="2B2B2B"/>
                </a:solidFill>
              </a:rPr>
              <a:t>Templates </a:t>
            </a:r>
            <a:r>
              <a:rPr lang="en-US" sz="3600" dirty="0">
                <a:solidFill>
                  <a:srgbClr val="2A2A2A"/>
                </a:solidFill>
                <a:latin typeface="+mj-lt"/>
              </a:rPr>
              <a:t>For</a:t>
            </a:r>
          </a:p>
          <a:p>
            <a:r>
              <a:rPr lang="en-US" sz="3600" dirty="0">
                <a:solidFill>
                  <a:srgbClr val="2A2A2A"/>
                </a:solidFill>
                <a:latin typeface="+mj-lt"/>
              </a:rPr>
              <a:t>Customers</a:t>
            </a:r>
          </a:p>
        </p:txBody>
      </p:sp>
      <p:sp>
        <p:nvSpPr>
          <p:cNvPr id="47" name="TextBox 46">
            <a:extLst>
              <a:ext uri="{FF2B5EF4-FFF2-40B4-BE49-F238E27FC236}">
                <a16:creationId xmlns:a16="http://schemas.microsoft.com/office/drawing/2014/main" id="{70B21BB6-0851-4DEF-9961-B96958F83E69}"/>
              </a:ext>
            </a:extLst>
          </p:cNvPr>
          <p:cNvSpPr txBox="1"/>
          <p:nvPr/>
        </p:nvSpPr>
        <p:spPr>
          <a:xfrm>
            <a:off x="7162800" y="4097417"/>
            <a:ext cx="3752850" cy="307777"/>
          </a:xfrm>
          <a:prstGeom prst="rect">
            <a:avLst/>
          </a:prstGeom>
          <a:noFill/>
        </p:spPr>
        <p:txBody>
          <a:bodyPr wrap="square" rtlCol="0">
            <a:spAutoFit/>
          </a:bodyPr>
          <a:lstStyle/>
          <a:p>
            <a:r>
              <a:rPr lang="en-US" sz="1400" dirty="0">
                <a:solidFill>
                  <a:srgbClr val="737373"/>
                </a:solidFill>
                <a:latin typeface="+mj-lt"/>
              </a:rPr>
              <a:t>Empty Text box to insert descriptions</a:t>
            </a:r>
          </a:p>
        </p:txBody>
      </p:sp>
      <p:cxnSp>
        <p:nvCxnSpPr>
          <p:cNvPr id="49" name="Straight Connector 48">
            <a:extLst>
              <a:ext uri="{FF2B5EF4-FFF2-40B4-BE49-F238E27FC236}">
                <a16:creationId xmlns:a16="http://schemas.microsoft.com/office/drawing/2014/main" id="{7C6A9EF9-D128-4EEC-B16E-D220B86B502A}"/>
              </a:ext>
            </a:extLst>
          </p:cNvPr>
          <p:cNvCxnSpPr/>
          <p:nvPr/>
        </p:nvCxnSpPr>
        <p:spPr>
          <a:xfrm>
            <a:off x="6954253" y="1811285"/>
            <a:ext cx="0" cy="3950208"/>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FC8015-F8A1-498A-8EB3-5EF316BE7ABF}"/>
              </a:ext>
            </a:extLst>
          </p:cNvPr>
          <p:cNvSpPr/>
          <p:nvPr/>
        </p:nvSpPr>
        <p:spPr>
          <a:xfrm>
            <a:off x="11473542" y="326571"/>
            <a:ext cx="489857" cy="468086"/>
          </a:xfrm>
          <a:prstGeom prst="ellipse">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 name="Footer Placeholder 1">
            <a:extLst>
              <a:ext uri="{FF2B5EF4-FFF2-40B4-BE49-F238E27FC236}">
                <a16:creationId xmlns:a16="http://schemas.microsoft.com/office/drawing/2014/main" id="{0CA3F70D-D839-4FAE-8EDA-32EA69ECE643}"/>
              </a:ext>
            </a:extLst>
          </p:cNvPr>
          <p:cNvSpPr>
            <a:spLocks noGrp="1"/>
          </p:cNvSpPr>
          <p:nvPr>
            <p:ph type="ftr" sz="quarter" idx="11"/>
          </p:nvPr>
        </p:nvSpPr>
        <p:spPr/>
        <p:txBody>
          <a:bodyPr/>
          <a:lstStyle/>
          <a:p>
            <a:r>
              <a:rPr lang="en-US" dirty="0">
                <a:solidFill>
                  <a:srgbClr val="2B2B2B"/>
                </a:solidFill>
              </a:rPr>
              <a:t>This is an example presentation template brought to you by David Borkowski</a:t>
            </a:r>
          </a:p>
        </p:txBody>
      </p:sp>
    </p:spTree>
    <p:extLst>
      <p:ext uri="{BB962C8B-B14F-4D97-AF65-F5344CB8AC3E}">
        <p14:creationId xmlns:p14="http://schemas.microsoft.com/office/powerpoint/2010/main" val="179235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style.rotation</p:attrName>
                                        </p:attrNameLst>
                                      </p:cBhvr>
                                      <p:tavLst>
                                        <p:tav tm="0">
                                          <p:val>
                                            <p:fltVal val="720"/>
                                          </p:val>
                                        </p:tav>
                                        <p:tav tm="100000">
                                          <p:val>
                                            <p:fltVal val="0"/>
                                          </p:val>
                                        </p:tav>
                                      </p:tavLst>
                                    </p:anim>
                                    <p:anim calcmode="lin" valueType="num">
                                      <p:cBhvr>
                                        <p:cTn id="9" dur="1000" fill="hold"/>
                                        <p:tgtEl>
                                          <p:spTgt spid="21"/>
                                        </p:tgtEl>
                                        <p:attrNameLst>
                                          <p:attrName>ppt_h</p:attrName>
                                        </p:attrNameLst>
                                      </p:cBhvr>
                                      <p:tavLst>
                                        <p:tav tm="0">
                                          <p:val>
                                            <p:fltVal val="0"/>
                                          </p:val>
                                        </p:tav>
                                        <p:tav tm="100000">
                                          <p:val>
                                            <p:strVal val="#ppt_h"/>
                                          </p:val>
                                        </p:tav>
                                      </p:tavLst>
                                    </p:anim>
                                    <p:anim calcmode="lin" valueType="num">
                                      <p:cBhvr>
                                        <p:cTn id="10" dur="1000" fill="hold"/>
                                        <p:tgtEl>
                                          <p:spTgt spid="21"/>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anim calcmode="lin" valueType="num">
                                      <p:cBhvr>
                                        <p:cTn id="15" dur="1000" fill="hold"/>
                                        <p:tgtEl>
                                          <p:spTgt spid="41"/>
                                        </p:tgtEl>
                                        <p:attrNameLst>
                                          <p:attrName>style.rotation</p:attrName>
                                        </p:attrNameLst>
                                      </p:cBhvr>
                                      <p:tavLst>
                                        <p:tav tm="0">
                                          <p:val>
                                            <p:fltVal val="720"/>
                                          </p:val>
                                        </p:tav>
                                        <p:tav tm="100000">
                                          <p:val>
                                            <p:fltVal val="0"/>
                                          </p:val>
                                        </p:tav>
                                      </p:tavLst>
                                    </p:anim>
                                    <p:anim calcmode="lin" valueType="num">
                                      <p:cBhvr>
                                        <p:cTn id="16" dur="1000" fill="hold"/>
                                        <p:tgtEl>
                                          <p:spTgt spid="41"/>
                                        </p:tgtEl>
                                        <p:attrNameLst>
                                          <p:attrName>ppt_h</p:attrName>
                                        </p:attrNameLst>
                                      </p:cBhvr>
                                      <p:tavLst>
                                        <p:tav tm="0">
                                          <p:val>
                                            <p:fltVal val="0"/>
                                          </p:val>
                                        </p:tav>
                                        <p:tav tm="100000">
                                          <p:val>
                                            <p:strVal val="#ppt_h"/>
                                          </p:val>
                                        </p:tav>
                                      </p:tavLst>
                                    </p:anim>
                                    <p:anim calcmode="lin" valueType="num">
                                      <p:cBhvr>
                                        <p:cTn id="17" dur="1000" fill="hold"/>
                                        <p:tgtEl>
                                          <p:spTgt spid="41"/>
                                        </p:tgtEl>
                                        <p:attrNameLst>
                                          <p:attrName>ppt_w</p:attrName>
                                        </p:attrNameLst>
                                      </p:cBhvr>
                                      <p:tavLst>
                                        <p:tav tm="0">
                                          <p:val>
                                            <p:fltVal val="0"/>
                                          </p:val>
                                        </p:tav>
                                        <p:tav tm="100000">
                                          <p:val>
                                            <p:strVal val="#ppt_w"/>
                                          </p:val>
                                        </p:tav>
                                      </p:tavLst>
                                    </p:anim>
                                  </p:childTnLst>
                                </p:cTn>
                              </p:par>
                            </p:childTnLst>
                          </p:cTn>
                        </p:par>
                        <p:par>
                          <p:cTn id="18" fill="hold">
                            <p:stCondLst>
                              <p:cond delay="2000"/>
                            </p:stCondLst>
                            <p:childTnLst>
                              <p:par>
                                <p:cTn id="19" presetID="35" presetClass="entr" presetSubtype="0"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style.rotation</p:attrName>
                                        </p:attrNameLst>
                                      </p:cBhvr>
                                      <p:tavLst>
                                        <p:tav tm="0">
                                          <p:val>
                                            <p:fltVal val="720"/>
                                          </p:val>
                                        </p:tav>
                                        <p:tav tm="100000">
                                          <p:val>
                                            <p:fltVal val="0"/>
                                          </p:val>
                                        </p:tav>
                                      </p:tavLst>
                                    </p:anim>
                                    <p:anim calcmode="lin" valueType="num">
                                      <p:cBhvr>
                                        <p:cTn id="23" dur="1000" fill="hold"/>
                                        <p:tgtEl>
                                          <p:spTgt spid="43"/>
                                        </p:tgtEl>
                                        <p:attrNameLst>
                                          <p:attrName>ppt_h</p:attrName>
                                        </p:attrNameLst>
                                      </p:cBhvr>
                                      <p:tavLst>
                                        <p:tav tm="0">
                                          <p:val>
                                            <p:fltVal val="0"/>
                                          </p:val>
                                        </p:tav>
                                        <p:tav tm="100000">
                                          <p:val>
                                            <p:strVal val="#ppt_h"/>
                                          </p:val>
                                        </p:tav>
                                      </p:tavLst>
                                    </p:anim>
                                    <p:anim calcmode="lin" valueType="num">
                                      <p:cBhvr>
                                        <p:cTn id="24" dur="1000" fill="hold"/>
                                        <p:tgtEl>
                                          <p:spTgt spid="43"/>
                                        </p:tgtEl>
                                        <p:attrNameLst>
                                          <p:attrName>ppt_w</p:attrName>
                                        </p:attrNameLst>
                                      </p:cBhvr>
                                      <p:tavLst>
                                        <p:tav tm="0">
                                          <p:val>
                                            <p:fltVal val="0"/>
                                          </p:val>
                                        </p:tav>
                                        <p:tav tm="100000">
                                          <p:val>
                                            <p:strVal val="#ppt_w"/>
                                          </p:val>
                                        </p:tav>
                                      </p:tavLst>
                                    </p:anim>
                                  </p:childTnLst>
                                </p:cTn>
                              </p:par>
                            </p:childTnLst>
                          </p:cTn>
                        </p:par>
                        <p:par>
                          <p:cTn id="25" fill="hold">
                            <p:stCondLst>
                              <p:cond delay="3000"/>
                            </p:stCondLst>
                            <p:childTnLst>
                              <p:par>
                                <p:cTn id="26" presetID="35"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style.rotation</p:attrName>
                                        </p:attrNameLst>
                                      </p:cBhvr>
                                      <p:tavLst>
                                        <p:tav tm="0">
                                          <p:val>
                                            <p:fltVal val="720"/>
                                          </p:val>
                                        </p:tav>
                                        <p:tav tm="100000">
                                          <p:val>
                                            <p:fltVal val="0"/>
                                          </p:val>
                                        </p:tav>
                                      </p:tavLst>
                                    </p:anim>
                                    <p:anim calcmode="lin" valueType="num">
                                      <p:cBhvr>
                                        <p:cTn id="30" dur="1000" fill="hold"/>
                                        <p:tgtEl>
                                          <p:spTgt spid="31"/>
                                        </p:tgtEl>
                                        <p:attrNameLst>
                                          <p:attrName>ppt_h</p:attrName>
                                        </p:attrNameLst>
                                      </p:cBhvr>
                                      <p:tavLst>
                                        <p:tav tm="0">
                                          <p:val>
                                            <p:fltVal val="0"/>
                                          </p:val>
                                        </p:tav>
                                        <p:tav tm="100000">
                                          <p:val>
                                            <p:strVal val="#ppt_h"/>
                                          </p:val>
                                        </p:tav>
                                      </p:tavLst>
                                    </p:anim>
                                    <p:anim calcmode="lin" valueType="num">
                                      <p:cBhvr>
                                        <p:cTn id="31" dur="1000" fill="hold"/>
                                        <p:tgtEl>
                                          <p:spTgt spid="3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D9057EB-1A96-4769-8740-91DA59CB7EC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878" r="17878"/>
          <a:stretch>
            <a:fillRect/>
          </a:stretch>
        </p:blipFill>
        <p:spPr>
          <a:xfrm>
            <a:off x="5581062" y="1"/>
            <a:ext cx="6609350" cy="6857999"/>
          </a:xfrm>
        </p:spPr>
      </p:pic>
      <p:sp>
        <p:nvSpPr>
          <p:cNvPr id="9" name="Freeform: Shape 8">
            <a:extLst>
              <a:ext uri="{FF2B5EF4-FFF2-40B4-BE49-F238E27FC236}">
                <a16:creationId xmlns:a16="http://schemas.microsoft.com/office/drawing/2014/main" id="{C743E131-FBE2-4BD1-A3DF-196DF862CA3C}"/>
              </a:ext>
            </a:extLst>
          </p:cNvPr>
          <p:cNvSpPr/>
          <p:nvPr/>
        </p:nvSpPr>
        <p:spPr>
          <a:xfrm rot="10800000">
            <a:off x="5582651" y="0"/>
            <a:ext cx="6609349" cy="6858000"/>
          </a:xfrm>
          <a:custGeom>
            <a:avLst/>
            <a:gdLst>
              <a:gd name="connsiteX0" fmla="*/ 5532522 w 6609349"/>
              <a:gd name="connsiteY0" fmla="*/ 1612233 h 6858000"/>
              <a:gd name="connsiteX1" fmla="*/ 5532523 w 6609349"/>
              <a:gd name="connsiteY1" fmla="*/ 1612232 h 6858000"/>
              <a:gd name="connsiteX2" fmla="*/ 4455696 w 6609349"/>
              <a:gd name="connsiteY2" fmla="*/ 535405 h 6858000"/>
              <a:gd name="connsiteX3" fmla="*/ 4455696 w 6609349"/>
              <a:gd name="connsiteY3" fmla="*/ 0 h 6858000"/>
              <a:gd name="connsiteX4" fmla="*/ 6609349 w 6609349"/>
              <a:gd name="connsiteY4" fmla="*/ 0 h 6858000"/>
              <a:gd name="connsiteX5" fmla="*/ 6609349 w 6609349"/>
              <a:gd name="connsiteY5" fmla="*/ 535406 h 6858000"/>
              <a:gd name="connsiteX6" fmla="*/ 5532522 w 6609349"/>
              <a:gd name="connsiteY6" fmla="*/ 1612233 h 6858000"/>
              <a:gd name="connsiteX7" fmla="*/ 2153653 w 6609349"/>
              <a:gd name="connsiteY7" fmla="*/ 6858000 h 6858000"/>
              <a:gd name="connsiteX8" fmla="*/ 0 w 6609349"/>
              <a:gd name="connsiteY8" fmla="*/ 6858000 h 6858000"/>
              <a:gd name="connsiteX9" fmla="*/ 0 w 6609349"/>
              <a:gd name="connsiteY9" fmla="*/ 3557505 h 6858000"/>
              <a:gd name="connsiteX10" fmla="*/ 1076827 w 6609349"/>
              <a:gd name="connsiteY10" fmla="*/ 2480678 h 6858000"/>
              <a:gd name="connsiteX11" fmla="*/ 2153654 w 6609349"/>
              <a:gd name="connsiteY11" fmla="*/ 3557505 h 6858000"/>
              <a:gd name="connsiteX12" fmla="*/ 4370453 w 6609349"/>
              <a:gd name="connsiteY12" fmla="*/ 6858000 h 6858000"/>
              <a:gd name="connsiteX13" fmla="*/ 2216800 w 6609349"/>
              <a:gd name="connsiteY13" fmla="*/ 6858000 h 6858000"/>
              <a:gd name="connsiteX14" fmla="*/ 2216800 w 6609349"/>
              <a:gd name="connsiteY14" fmla="*/ 5702970 h 6858000"/>
              <a:gd name="connsiteX15" fmla="*/ 3293627 w 6609349"/>
              <a:gd name="connsiteY15" fmla="*/ 4626143 h 6858000"/>
              <a:gd name="connsiteX16" fmla="*/ 4370454 w 6609349"/>
              <a:gd name="connsiteY16" fmla="*/ 57029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09349" h="6858000">
                <a:moveTo>
                  <a:pt x="5532522" y="1612233"/>
                </a:moveTo>
                <a:lnTo>
                  <a:pt x="5532523" y="1612232"/>
                </a:lnTo>
                <a:cubicBezTo>
                  <a:pt x="4937808" y="1612232"/>
                  <a:pt x="4455696" y="1130120"/>
                  <a:pt x="4455696" y="535405"/>
                </a:cubicBezTo>
                <a:lnTo>
                  <a:pt x="4455696" y="0"/>
                </a:lnTo>
                <a:lnTo>
                  <a:pt x="6609349" y="0"/>
                </a:lnTo>
                <a:lnTo>
                  <a:pt x="6609349" y="535406"/>
                </a:lnTo>
                <a:cubicBezTo>
                  <a:pt x="6609349" y="1130121"/>
                  <a:pt x="6127237" y="1612233"/>
                  <a:pt x="5532522" y="1612233"/>
                </a:cubicBezTo>
                <a:close/>
                <a:moveTo>
                  <a:pt x="2153653" y="6858000"/>
                </a:moveTo>
                <a:lnTo>
                  <a:pt x="0" y="6858000"/>
                </a:lnTo>
                <a:lnTo>
                  <a:pt x="0" y="3557505"/>
                </a:lnTo>
                <a:cubicBezTo>
                  <a:pt x="0" y="2962790"/>
                  <a:pt x="482112" y="2480678"/>
                  <a:pt x="1076827" y="2480678"/>
                </a:cubicBezTo>
                <a:cubicBezTo>
                  <a:pt x="1671542" y="2480678"/>
                  <a:pt x="2153654" y="2962790"/>
                  <a:pt x="2153654" y="3557505"/>
                </a:cubicBezTo>
                <a:close/>
                <a:moveTo>
                  <a:pt x="4370453" y="6858000"/>
                </a:moveTo>
                <a:lnTo>
                  <a:pt x="2216800" y="6858000"/>
                </a:lnTo>
                <a:lnTo>
                  <a:pt x="2216800" y="5702970"/>
                </a:lnTo>
                <a:cubicBezTo>
                  <a:pt x="2216800" y="5108255"/>
                  <a:pt x="2698912" y="4626143"/>
                  <a:pt x="3293627" y="4626143"/>
                </a:cubicBezTo>
                <a:cubicBezTo>
                  <a:pt x="3888342" y="4626143"/>
                  <a:pt x="4370454" y="5108255"/>
                  <a:pt x="4370454" y="5702970"/>
                </a:cubicBezTo>
                <a:close/>
              </a:path>
            </a:pathLst>
          </a:custGeom>
          <a:solidFill>
            <a:srgbClr val="BF6837">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DE98B497-A943-4BCD-83B4-3C85FA230A7B}"/>
              </a:ext>
            </a:extLst>
          </p:cNvPr>
          <p:cNvSpPr txBox="1"/>
          <p:nvPr/>
        </p:nvSpPr>
        <p:spPr>
          <a:xfrm>
            <a:off x="441568" y="587423"/>
            <a:ext cx="3897086" cy="769441"/>
          </a:xfrm>
          <a:prstGeom prst="rect">
            <a:avLst/>
          </a:prstGeom>
          <a:noFill/>
        </p:spPr>
        <p:txBody>
          <a:bodyPr wrap="square" rtlCol="0">
            <a:spAutoFit/>
          </a:bodyPr>
          <a:lstStyle/>
          <a:p>
            <a:r>
              <a:rPr lang="en-US" sz="4400" b="1" dirty="0">
                <a:solidFill>
                  <a:srgbClr val="3E3E3E"/>
                </a:solidFill>
                <a:latin typeface="Arial Black" panose="020B0A04020102020204" pitchFamily="34" charset="0"/>
              </a:rPr>
              <a:t>Our Mission</a:t>
            </a:r>
          </a:p>
        </p:txBody>
      </p:sp>
      <p:sp>
        <p:nvSpPr>
          <p:cNvPr id="23" name="TextBox 22">
            <a:extLst>
              <a:ext uri="{FF2B5EF4-FFF2-40B4-BE49-F238E27FC236}">
                <a16:creationId xmlns:a16="http://schemas.microsoft.com/office/drawing/2014/main" id="{37D93637-4770-4033-A296-E0CC8E7CF97D}"/>
              </a:ext>
            </a:extLst>
          </p:cNvPr>
          <p:cNvSpPr txBox="1"/>
          <p:nvPr/>
        </p:nvSpPr>
        <p:spPr>
          <a:xfrm>
            <a:off x="441568" y="1367408"/>
            <a:ext cx="2340429" cy="276999"/>
          </a:xfrm>
          <a:prstGeom prst="rect">
            <a:avLst/>
          </a:prstGeom>
          <a:noFill/>
        </p:spPr>
        <p:txBody>
          <a:bodyPr wrap="square" rtlCol="0">
            <a:spAutoFit/>
          </a:bodyPr>
          <a:lstStyle/>
          <a:p>
            <a:r>
              <a:rPr lang="en-US" sz="1200" dirty="0">
                <a:solidFill>
                  <a:srgbClr val="ECECEC"/>
                </a:solidFill>
                <a:effectLst>
                  <a:outerShdw blurRad="38100" dist="38100" dir="2700000" algn="tl">
                    <a:srgbClr val="000000">
                      <a:alpha val="43137"/>
                    </a:srgbClr>
                  </a:outerShdw>
                </a:effectLst>
              </a:rPr>
              <a:t>Please write your great title here</a:t>
            </a:r>
          </a:p>
        </p:txBody>
      </p:sp>
      <p:sp>
        <p:nvSpPr>
          <p:cNvPr id="24" name="TextBox 23">
            <a:extLst>
              <a:ext uri="{FF2B5EF4-FFF2-40B4-BE49-F238E27FC236}">
                <a16:creationId xmlns:a16="http://schemas.microsoft.com/office/drawing/2014/main" id="{694DC6A1-3EB0-4D0D-AB7D-94535FD9EB74}"/>
              </a:ext>
            </a:extLst>
          </p:cNvPr>
          <p:cNvSpPr txBox="1"/>
          <p:nvPr/>
        </p:nvSpPr>
        <p:spPr>
          <a:xfrm>
            <a:off x="441568" y="2118674"/>
            <a:ext cx="3897086" cy="830997"/>
          </a:xfrm>
          <a:prstGeom prst="rect">
            <a:avLst/>
          </a:prstGeom>
          <a:noFill/>
        </p:spPr>
        <p:txBody>
          <a:bodyPr wrap="square" rtlCol="0">
            <a:spAutoFit/>
          </a:bodyPr>
          <a:lstStyle/>
          <a:p>
            <a:r>
              <a:rPr lang="en-US" sz="1600" dirty="0">
                <a:solidFill>
                  <a:srgbClr val="929292"/>
                </a:solidFill>
                <a:latin typeface="Times New Roman" panose="02020603050405020304" pitchFamily="18" charset="0"/>
                <a:cs typeface="Times New Roman" panose="02020603050405020304" pitchFamily="18" charset="0"/>
              </a:rPr>
              <a:t>Express and share your vision with the world here. Create, inspire and become the change that you want to see!</a:t>
            </a:r>
          </a:p>
        </p:txBody>
      </p:sp>
      <p:sp>
        <p:nvSpPr>
          <p:cNvPr id="25" name="TextBox 24">
            <a:extLst>
              <a:ext uri="{FF2B5EF4-FFF2-40B4-BE49-F238E27FC236}">
                <a16:creationId xmlns:a16="http://schemas.microsoft.com/office/drawing/2014/main" id="{556508A7-94C9-4A7F-8E08-FD974126FAE5}"/>
              </a:ext>
            </a:extLst>
          </p:cNvPr>
          <p:cNvSpPr txBox="1"/>
          <p:nvPr/>
        </p:nvSpPr>
        <p:spPr>
          <a:xfrm>
            <a:off x="441568" y="4877225"/>
            <a:ext cx="1894781" cy="369332"/>
          </a:xfrm>
          <a:prstGeom prst="rect">
            <a:avLst/>
          </a:prstGeom>
          <a:noFill/>
        </p:spPr>
        <p:txBody>
          <a:bodyPr wrap="square" rtlCol="0">
            <a:spAutoFit/>
          </a:bodyPr>
          <a:lstStyle/>
          <a:p>
            <a:r>
              <a:rPr lang="en-US" b="1" dirty="0">
                <a:solidFill>
                  <a:srgbClr val="404040"/>
                </a:solidFill>
              </a:rPr>
              <a:t>Description Here</a:t>
            </a:r>
          </a:p>
        </p:txBody>
      </p:sp>
      <p:pic>
        <p:nvPicPr>
          <p:cNvPr id="27" name="Graphic 2">
            <a:extLst>
              <a:ext uri="{FF2B5EF4-FFF2-40B4-BE49-F238E27FC236}">
                <a16:creationId xmlns:a16="http://schemas.microsoft.com/office/drawing/2014/main" id="{97AF9000-A483-4E8E-9B7D-01CEC3B0D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3726" y="2861384"/>
            <a:ext cx="523875" cy="428625"/>
          </a:xfrm>
          <a:prstGeom prst="rect">
            <a:avLst/>
          </a:prstGeom>
        </p:spPr>
      </p:pic>
      <p:grpSp>
        <p:nvGrpSpPr>
          <p:cNvPr id="40" name="Group 39">
            <a:extLst>
              <a:ext uri="{FF2B5EF4-FFF2-40B4-BE49-F238E27FC236}">
                <a16:creationId xmlns:a16="http://schemas.microsoft.com/office/drawing/2014/main" id="{33C98992-AB9B-4681-8E7A-8CABAB6A0117}"/>
              </a:ext>
            </a:extLst>
          </p:cNvPr>
          <p:cNvGrpSpPr/>
          <p:nvPr/>
        </p:nvGrpSpPr>
        <p:grpSpPr>
          <a:xfrm>
            <a:off x="445639" y="3549979"/>
            <a:ext cx="4017504" cy="827316"/>
            <a:chOff x="664029" y="3537856"/>
            <a:chExt cx="4017504" cy="827316"/>
          </a:xfrm>
        </p:grpSpPr>
        <p:sp>
          <p:nvSpPr>
            <p:cNvPr id="18" name="Flowchart: Connector 17">
              <a:extLst>
                <a:ext uri="{FF2B5EF4-FFF2-40B4-BE49-F238E27FC236}">
                  <a16:creationId xmlns:a16="http://schemas.microsoft.com/office/drawing/2014/main" id="{A831539B-5002-4A54-83F4-843B6E317373}"/>
                </a:ext>
              </a:extLst>
            </p:cNvPr>
            <p:cNvSpPr/>
            <p:nvPr/>
          </p:nvSpPr>
          <p:spPr>
            <a:xfrm>
              <a:off x="664029" y="3537857"/>
              <a:ext cx="827313" cy="827315"/>
            </a:xfrm>
            <a:prstGeom prst="flowChartConnector">
              <a:avLst/>
            </a:prstGeom>
            <a:solidFill>
              <a:srgbClr val="6540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1BF995C6-9A9D-40FE-8169-C87E7A383487}"/>
                </a:ext>
              </a:extLst>
            </p:cNvPr>
            <p:cNvSpPr/>
            <p:nvPr/>
          </p:nvSpPr>
          <p:spPr>
            <a:xfrm>
              <a:off x="1727426" y="3537857"/>
              <a:ext cx="827313" cy="827315"/>
            </a:xfrm>
            <a:prstGeom prst="flowChartConnector">
              <a:avLst/>
            </a:prstGeom>
            <a:solidFill>
              <a:srgbClr val="8F2B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D3D25647-4596-4673-9D1F-540335026155}"/>
                </a:ext>
              </a:extLst>
            </p:cNvPr>
            <p:cNvSpPr/>
            <p:nvPr/>
          </p:nvSpPr>
          <p:spPr>
            <a:xfrm>
              <a:off x="2790823" y="3537856"/>
              <a:ext cx="827313" cy="827315"/>
            </a:xfrm>
            <a:prstGeom prst="flowChartConnector">
              <a:avLst/>
            </a:prstGeom>
            <a:solidFill>
              <a:srgbClr val="FC8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164638-9ECE-4DA0-B36B-7FD7227FF2B3}"/>
                </a:ext>
              </a:extLst>
            </p:cNvPr>
            <p:cNvSpPr/>
            <p:nvPr/>
          </p:nvSpPr>
          <p:spPr>
            <a:xfrm>
              <a:off x="3854220" y="3537856"/>
              <a:ext cx="827313" cy="827315"/>
            </a:xfrm>
            <a:prstGeom prst="flowChartConnector">
              <a:avLst/>
            </a:prstGeom>
            <a:solidFill>
              <a:srgbClr val="C1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86">
              <a:extLst>
                <a:ext uri="{FF2B5EF4-FFF2-40B4-BE49-F238E27FC236}">
                  <a16:creationId xmlns:a16="http://schemas.microsoft.com/office/drawing/2014/main" id="{E3020C99-6FF5-40A4-86A3-5DF2FF69B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747" y="3675597"/>
              <a:ext cx="523875" cy="523875"/>
            </a:xfrm>
            <a:prstGeom prst="rect">
              <a:avLst/>
            </a:prstGeom>
          </p:spPr>
        </p:pic>
        <p:pic>
          <p:nvPicPr>
            <p:cNvPr id="28" name="Graphic 91">
              <a:extLst>
                <a:ext uri="{FF2B5EF4-FFF2-40B4-BE49-F238E27FC236}">
                  <a16:creationId xmlns:a16="http://schemas.microsoft.com/office/drawing/2014/main" id="{E8D4994C-3E44-4E28-8246-359503168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6486" y="3664711"/>
              <a:ext cx="523875" cy="523875"/>
            </a:xfrm>
            <a:prstGeom prst="rect">
              <a:avLst/>
            </a:prstGeom>
          </p:spPr>
        </p:pic>
        <p:pic>
          <p:nvPicPr>
            <p:cNvPr id="29" name="Graphic 2">
              <a:extLst>
                <a:ext uri="{FF2B5EF4-FFF2-40B4-BE49-F238E27FC236}">
                  <a16:creationId xmlns:a16="http://schemas.microsoft.com/office/drawing/2014/main" id="{97AF9000-A483-4E8E-9B7D-01CEC3B0D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3790" y="3721916"/>
              <a:ext cx="523875" cy="428625"/>
            </a:xfrm>
            <a:prstGeom prst="rect">
              <a:avLst/>
            </a:prstGeom>
          </p:spPr>
        </p:pic>
        <p:pic>
          <p:nvPicPr>
            <p:cNvPr id="31" name="Graphic 13">
              <a:extLst>
                <a:ext uri="{FF2B5EF4-FFF2-40B4-BE49-F238E27FC236}">
                  <a16:creationId xmlns:a16="http://schemas.microsoft.com/office/drawing/2014/main" id="{0981294C-BB95-493B-8F95-331B2C6B61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4703" y="3797536"/>
              <a:ext cx="433511" cy="353005"/>
            </a:xfrm>
            <a:prstGeom prst="rect">
              <a:avLst/>
            </a:prstGeom>
          </p:spPr>
        </p:pic>
      </p:grpSp>
      <p:pic>
        <p:nvPicPr>
          <p:cNvPr id="32" name="Graphic 116">
            <a:extLst>
              <a:ext uri="{FF2B5EF4-FFF2-40B4-BE49-F238E27FC236}">
                <a16:creationId xmlns:a16="http://schemas.microsoft.com/office/drawing/2014/main" id="{24850B7A-1B9E-4B5B-A0AA-E49423BD31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824" y="5448869"/>
            <a:ext cx="447897" cy="447897"/>
          </a:xfrm>
          <a:prstGeom prst="rect">
            <a:avLst/>
          </a:prstGeom>
        </p:spPr>
      </p:pic>
      <p:pic>
        <p:nvPicPr>
          <p:cNvPr id="33" name="Graphic 117">
            <a:extLst>
              <a:ext uri="{FF2B5EF4-FFF2-40B4-BE49-F238E27FC236}">
                <a16:creationId xmlns:a16="http://schemas.microsoft.com/office/drawing/2014/main" id="{FE30F0B4-8B38-407D-AD04-DA8B88DB5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6471" y="5448869"/>
            <a:ext cx="447897" cy="447897"/>
          </a:xfrm>
          <a:prstGeom prst="rect">
            <a:avLst/>
          </a:prstGeom>
        </p:spPr>
      </p:pic>
      <p:pic>
        <p:nvPicPr>
          <p:cNvPr id="34" name="Graphic 118">
            <a:extLst>
              <a:ext uri="{FF2B5EF4-FFF2-40B4-BE49-F238E27FC236}">
                <a16:creationId xmlns:a16="http://schemas.microsoft.com/office/drawing/2014/main" id="{BB8406C7-9882-4537-BAE7-C5FFF14BB0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8118" y="5448869"/>
            <a:ext cx="447897" cy="447897"/>
          </a:xfrm>
          <a:prstGeom prst="rect">
            <a:avLst/>
          </a:prstGeom>
        </p:spPr>
      </p:pic>
      <p:pic>
        <p:nvPicPr>
          <p:cNvPr id="35" name="Graphic 119">
            <a:extLst>
              <a:ext uri="{FF2B5EF4-FFF2-40B4-BE49-F238E27FC236}">
                <a16:creationId xmlns:a16="http://schemas.microsoft.com/office/drawing/2014/main" id="{5E1C2959-B61D-416C-8E94-77C807F161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9765" y="5448869"/>
            <a:ext cx="447897" cy="447897"/>
          </a:xfrm>
          <a:prstGeom prst="rect">
            <a:avLst/>
          </a:prstGeom>
        </p:spPr>
      </p:pic>
      <p:pic>
        <p:nvPicPr>
          <p:cNvPr id="36" name="Graphic 121">
            <a:extLst>
              <a:ext uri="{FF2B5EF4-FFF2-40B4-BE49-F238E27FC236}">
                <a16:creationId xmlns:a16="http://schemas.microsoft.com/office/drawing/2014/main" id="{659E5F55-19EF-4FA9-B8A1-0B8301BC95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3059" y="5448869"/>
            <a:ext cx="447897" cy="447897"/>
          </a:xfrm>
          <a:prstGeom prst="rect">
            <a:avLst/>
          </a:prstGeom>
        </p:spPr>
      </p:pic>
      <p:pic>
        <p:nvPicPr>
          <p:cNvPr id="37" name="Graphic 122">
            <a:extLst>
              <a:ext uri="{FF2B5EF4-FFF2-40B4-BE49-F238E27FC236}">
                <a16:creationId xmlns:a16="http://schemas.microsoft.com/office/drawing/2014/main" id="{76B01B6D-E64C-4411-8542-7E8C5E4632D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14706" y="5448869"/>
            <a:ext cx="447897" cy="447897"/>
          </a:xfrm>
          <a:prstGeom prst="rect">
            <a:avLst/>
          </a:prstGeom>
        </p:spPr>
      </p:pic>
      <p:pic>
        <p:nvPicPr>
          <p:cNvPr id="38" name="Graphic 126">
            <a:extLst>
              <a:ext uri="{FF2B5EF4-FFF2-40B4-BE49-F238E27FC236}">
                <a16:creationId xmlns:a16="http://schemas.microsoft.com/office/drawing/2014/main" id="{16D2AAF9-42B1-456A-B15F-0EF4A1D8217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1412" y="5448869"/>
            <a:ext cx="447897" cy="447897"/>
          </a:xfrm>
          <a:prstGeom prst="rect">
            <a:avLst/>
          </a:prstGeom>
        </p:spPr>
      </p:pic>
      <p:sp>
        <p:nvSpPr>
          <p:cNvPr id="2" name="Footer Placeholder 1">
            <a:extLst>
              <a:ext uri="{FF2B5EF4-FFF2-40B4-BE49-F238E27FC236}">
                <a16:creationId xmlns:a16="http://schemas.microsoft.com/office/drawing/2014/main" id="{C8AD8595-816A-41E4-A157-816896C07D43}"/>
              </a:ext>
            </a:extLst>
          </p:cNvPr>
          <p:cNvSpPr>
            <a:spLocks noGrp="1"/>
          </p:cNvSpPr>
          <p:nvPr>
            <p:ph type="ftr" sz="quarter" idx="11"/>
          </p:nvPr>
        </p:nvSpPr>
        <p:spPr>
          <a:xfrm>
            <a:off x="446313" y="6318131"/>
            <a:ext cx="4114800" cy="365125"/>
          </a:xfrm>
        </p:spPr>
        <p:txBody>
          <a:bodyPr/>
          <a:lstStyle/>
          <a:p>
            <a:r>
              <a:rPr lang="en-US" dirty="0">
                <a:solidFill>
                  <a:srgbClr val="3E3E3E"/>
                </a:solidFill>
              </a:rPr>
              <a:t>This is an example presentation template brought to you by David Borkowski</a:t>
            </a:r>
          </a:p>
        </p:txBody>
      </p:sp>
    </p:spTree>
    <p:extLst>
      <p:ext uri="{BB962C8B-B14F-4D97-AF65-F5344CB8AC3E}">
        <p14:creationId xmlns:p14="http://schemas.microsoft.com/office/powerpoint/2010/main" val="315890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7913ECC-B925-4549-810E-D8F7D162CCED}"/>
              </a:ext>
            </a:extLst>
          </p:cNvPr>
          <p:cNvSpPr/>
          <p:nvPr/>
        </p:nvSpPr>
        <p:spPr>
          <a:xfrm>
            <a:off x="3385455" y="2253344"/>
            <a:ext cx="4256315" cy="1424667"/>
          </a:xfrm>
          <a:custGeom>
            <a:avLst/>
            <a:gdLst>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65448"/>
              <a:gd name="connsiteX1" fmla="*/ 4212772 w 4212772"/>
              <a:gd name="connsiteY1" fmla="*/ 1458685 h 1465448"/>
              <a:gd name="connsiteX0" fmla="*/ 0 w 4245429"/>
              <a:gd name="connsiteY0" fmla="*/ 0 h 1400462"/>
              <a:gd name="connsiteX1" fmla="*/ 4245429 w 4245429"/>
              <a:gd name="connsiteY1" fmla="*/ 1393370 h 1400462"/>
              <a:gd name="connsiteX0" fmla="*/ 0 w 4245429"/>
              <a:gd name="connsiteY0" fmla="*/ 0 h 1406301"/>
              <a:gd name="connsiteX1" fmla="*/ 4245429 w 4245429"/>
              <a:gd name="connsiteY1" fmla="*/ 1393370 h 1406301"/>
            </a:gdLst>
            <a:ahLst/>
            <a:cxnLst>
              <a:cxn ang="0">
                <a:pos x="connsiteX0" y="connsiteY0"/>
              </a:cxn>
              <a:cxn ang="0">
                <a:pos x="connsiteX1" y="connsiteY1"/>
              </a:cxn>
            </a:cxnLst>
            <a:rect l="l" t="t" r="r" b="b"/>
            <a:pathLst>
              <a:path w="4245429" h="1406301">
                <a:moveTo>
                  <a:pt x="0" y="0"/>
                </a:moveTo>
                <a:cubicBezTo>
                  <a:pt x="1905000" y="246742"/>
                  <a:pt x="2612572" y="1549399"/>
                  <a:pt x="4245429" y="1393370"/>
                </a:cubicBezTo>
              </a:path>
            </a:pathLst>
          </a:custGeom>
          <a:noFill/>
          <a:ln w="63500">
            <a:gradFill>
              <a:gsLst>
                <a:gs pos="0">
                  <a:srgbClr val="33A2AB"/>
                </a:gs>
                <a:gs pos="16000">
                  <a:srgbClr val="52C3CB"/>
                </a:gs>
                <a:gs pos="83000">
                  <a:srgbClr val="0197B8"/>
                </a:gs>
                <a:gs pos="100000">
                  <a:srgbClr val="01728D"/>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E7708E5-6A25-44DF-B658-96BC37477B60}"/>
              </a:ext>
            </a:extLst>
          </p:cNvPr>
          <p:cNvSpPr/>
          <p:nvPr/>
        </p:nvSpPr>
        <p:spPr>
          <a:xfrm>
            <a:off x="3385456" y="2427515"/>
            <a:ext cx="4354286" cy="2797628"/>
          </a:xfrm>
          <a:custGeom>
            <a:avLst/>
            <a:gdLst>
              <a:gd name="connsiteX0" fmla="*/ 0 w 4365172"/>
              <a:gd name="connsiteY0" fmla="*/ 0 h 2895600"/>
              <a:gd name="connsiteX1" fmla="*/ 4365172 w 4365172"/>
              <a:gd name="connsiteY1" fmla="*/ 2895600 h 2895600"/>
              <a:gd name="connsiteX0" fmla="*/ 0 w 4365172"/>
              <a:gd name="connsiteY0" fmla="*/ 0 h 2895605"/>
              <a:gd name="connsiteX1" fmla="*/ 4365172 w 4365172"/>
              <a:gd name="connsiteY1" fmla="*/ 2895600 h 2895605"/>
              <a:gd name="connsiteX0" fmla="*/ 0 w 4365172"/>
              <a:gd name="connsiteY0" fmla="*/ 0 h 2895603"/>
              <a:gd name="connsiteX1" fmla="*/ 4365172 w 4365172"/>
              <a:gd name="connsiteY1" fmla="*/ 2895600 h 2895603"/>
              <a:gd name="connsiteX0" fmla="*/ 0 w 4365172"/>
              <a:gd name="connsiteY0" fmla="*/ 0 h 2896562"/>
              <a:gd name="connsiteX1" fmla="*/ 4365172 w 4365172"/>
              <a:gd name="connsiteY1" fmla="*/ 2895600 h 2896562"/>
              <a:gd name="connsiteX0" fmla="*/ 0 w 4365172"/>
              <a:gd name="connsiteY0" fmla="*/ 0 h 2896488"/>
              <a:gd name="connsiteX1" fmla="*/ 4365172 w 4365172"/>
              <a:gd name="connsiteY1" fmla="*/ 2895600 h 2896488"/>
              <a:gd name="connsiteX0" fmla="*/ 0 w 4365172"/>
              <a:gd name="connsiteY0" fmla="*/ 0 h 2895600"/>
              <a:gd name="connsiteX1" fmla="*/ 4365172 w 4365172"/>
              <a:gd name="connsiteY1" fmla="*/ 2895600 h 2895600"/>
              <a:gd name="connsiteX0" fmla="*/ 0 w 4321629"/>
              <a:gd name="connsiteY0" fmla="*/ 0 h 2830285"/>
              <a:gd name="connsiteX1" fmla="*/ 4321629 w 4321629"/>
              <a:gd name="connsiteY1" fmla="*/ 2830285 h 2830285"/>
              <a:gd name="connsiteX0" fmla="*/ 0 w 4354286"/>
              <a:gd name="connsiteY0" fmla="*/ 0 h 2797628"/>
              <a:gd name="connsiteX1" fmla="*/ 4354286 w 4354286"/>
              <a:gd name="connsiteY1" fmla="*/ 2797628 h 2797628"/>
              <a:gd name="connsiteX0" fmla="*/ 0 w 4354286"/>
              <a:gd name="connsiteY0" fmla="*/ 0 h 2797628"/>
              <a:gd name="connsiteX1" fmla="*/ 4354286 w 4354286"/>
              <a:gd name="connsiteY1" fmla="*/ 2797628 h 2797628"/>
            </a:gdLst>
            <a:ahLst/>
            <a:cxnLst>
              <a:cxn ang="0">
                <a:pos x="connsiteX0" y="connsiteY0"/>
              </a:cxn>
              <a:cxn ang="0">
                <a:pos x="connsiteX1" y="connsiteY1"/>
              </a:cxn>
            </a:cxnLst>
            <a:rect l="l" t="t" r="r" b="b"/>
            <a:pathLst>
              <a:path w="4354286" h="2797628">
                <a:moveTo>
                  <a:pt x="0" y="0"/>
                </a:moveTo>
                <a:cubicBezTo>
                  <a:pt x="1553028" y="50801"/>
                  <a:pt x="2572657" y="2746827"/>
                  <a:pt x="4354286" y="2797628"/>
                </a:cubicBezTo>
              </a:path>
            </a:pathLst>
          </a:custGeom>
          <a:noFill/>
          <a:ln w="196850">
            <a:gradFill>
              <a:gsLst>
                <a:gs pos="0">
                  <a:srgbClr val="309DA2"/>
                </a:gs>
                <a:gs pos="16000">
                  <a:srgbClr val="4FC5CB"/>
                </a:gs>
                <a:gs pos="84000">
                  <a:srgbClr val="21669F"/>
                </a:gs>
                <a:gs pos="100000">
                  <a:srgbClr val="16456C"/>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CA9A3C-731F-4331-902B-31BEF719A9B0}"/>
              </a:ext>
            </a:extLst>
          </p:cNvPr>
          <p:cNvSpPr/>
          <p:nvPr/>
        </p:nvSpPr>
        <p:spPr>
          <a:xfrm>
            <a:off x="3407228" y="2362506"/>
            <a:ext cx="4256315" cy="1315505"/>
          </a:xfrm>
          <a:custGeom>
            <a:avLst/>
            <a:gdLst>
              <a:gd name="connsiteX0" fmla="*/ 0 w 4212772"/>
              <a:gd name="connsiteY0" fmla="*/ 1306285 h 1306285"/>
              <a:gd name="connsiteX1" fmla="*/ 4212772 w 4212772"/>
              <a:gd name="connsiteY1" fmla="*/ 0 h 1306285"/>
              <a:gd name="connsiteX0" fmla="*/ 0 w 4212772"/>
              <a:gd name="connsiteY0" fmla="*/ 1306285 h 1306285"/>
              <a:gd name="connsiteX1" fmla="*/ 4212772 w 4212772"/>
              <a:gd name="connsiteY1" fmla="*/ 0 h 1306285"/>
              <a:gd name="connsiteX0" fmla="*/ 0 w 4212772"/>
              <a:gd name="connsiteY0" fmla="*/ 1306285 h 1306285"/>
              <a:gd name="connsiteX1" fmla="*/ 4212772 w 4212772"/>
              <a:gd name="connsiteY1" fmla="*/ 0 h 1306285"/>
              <a:gd name="connsiteX0" fmla="*/ 0 w 4212772"/>
              <a:gd name="connsiteY0" fmla="*/ 1306285 h 1311292"/>
              <a:gd name="connsiteX1" fmla="*/ 4212772 w 4212772"/>
              <a:gd name="connsiteY1" fmla="*/ 0 h 1311292"/>
              <a:gd name="connsiteX0" fmla="*/ 0 w 4212772"/>
              <a:gd name="connsiteY0" fmla="*/ 1316797 h 1321239"/>
              <a:gd name="connsiteX1" fmla="*/ 4212772 w 4212772"/>
              <a:gd name="connsiteY1" fmla="*/ 10512 h 1321239"/>
              <a:gd name="connsiteX0" fmla="*/ 0 w 4212772"/>
              <a:gd name="connsiteY0" fmla="*/ 1316865 h 1320414"/>
              <a:gd name="connsiteX1" fmla="*/ 4212772 w 4212772"/>
              <a:gd name="connsiteY1" fmla="*/ 10580 h 1320414"/>
            </a:gdLst>
            <a:ahLst/>
            <a:cxnLst>
              <a:cxn ang="0">
                <a:pos x="connsiteX0" y="connsiteY0"/>
              </a:cxn>
              <a:cxn ang="0">
                <a:pos x="connsiteX1" y="connsiteY1"/>
              </a:cxn>
            </a:cxnLst>
            <a:rect l="l" t="t" r="r" b="b"/>
            <a:pathLst>
              <a:path w="4212772" h="1320414">
                <a:moveTo>
                  <a:pt x="0" y="1316865"/>
                </a:moveTo>
                <a:cubicBezTo>
                  <a:pt x="1447800" y="1403950"/>
                  <a:pt x="2928258" y="-141820"/>
                  <a:pt x="4212772" y="10580"/>
                </a:cubicBezTo>
              </a:path>
            </a:pathLst>
          </a:custGeom>
          <a:noFill/>
          <a:ln w="209550">
            <a:gradFill>
              <a:gsLst>
                <a:gs pos="0">
                  <a:srgbClr val="2B8A91"/>
                </a:gs>
                <a:gs pos="17000">
                  <a:srgbClr val="52C3CB"/>
                </a:gs>
                <a:gs pos="83000">
                  <a:srgbClr val="0197B5"/>
                </a:gs>
                <a:gs pos="100000">
                  <a:srgbClr val="52C3CB"/>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FEDEB97-F5AD-43C0-8CE8-D8E77B9AC460}"/>
              </a:ext>
            </a:extLst>
          </p:cNvPr>
          <p:cNvSpPr/>
          <p:nvPr/>
        </p:nvSpPr>
        <p:spPr>
          <a:xfrm>
            <a:off x="3407229" y="3766457"/>
            <a:ext cx="4267200" cy="87086"/>
          </a:xfrm>
          <a:custGeom>
            <a:avLst/>
            <a:gdLst>
              <a:gd name="connsiteX0" fmla="*/ 0 w 4267200"/>
              <a:gd name="connsiteY0" fmla="*/ 87086 h 87086"/>
              <a:gd name="connsiteX1" fmla="*/ 4267200 w 4267200"/>
              <a:gd name="connsiteY1" fmla="*/ 0 h 87086"/>
            </a:gdLst>
            <a:ahLst/>
            <a:cxnLst>
              <a:cxn ang="0">
                <a:pos x="connsiteX0" y="connsiteY0"/>
              </a:cxn>
              <a:cxn ang="0">
                <a:pos x="connsiteX1" y="connsiteY1"/>
              </a:cxn>
            </a:cxnLst>
            <a:rect l="l" t="t" r="r" b="b"/>
            <a:pathLst>
              <a:path w="4267200" h="87086">
                <a:moveTo>
                  <a:pt x="0" y="87086"/>
                </a:moveTo>
                <a:lnTo>
                  <a:pt x="4267200" y="0"/>
                </a:lnTo>
              </a:path>
            </a:pathLst>
          </a:custGeom>
          <a:noFill/>
          <a:ln w="63500">
            <a:gradFill>
              <a:gsLst>
                <a:gs pos="0">
                  <a:srgbClr val="016C85"/>
                </a:gs>
                <a:gs pos="20000">
                  <a:srgbClr val="0197B8"/>
                </a:gs>
                <a:gs pos="84000">
                  <a:srgbClr val="0197B8"/>
                </a:gs>
                <a:gs pos="100000">
                  <a:srgbClr val="015F75"/>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36B084C-DEE4-4EB7-9F41-006EAE3B4A74}"/>
              </a:ext>
            </a:extLst>
          </p:cNvPr>
          <p:cNvSpPr/>
          <p:nvPr/>
        </p:nvSpPr>
        <p:spPr>
          <a:xfrm>
            <a:off x="3374571" y="3918857"/>
            <a:ext cx="4430486" cy="1502229"/>
          </a:xfrm>
          <a:custGeom>
            <a:avLst/>
            <a:gdLst>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Lst>
            <a:ahLst/>
            <a:cxnLst>
              <a:cxn ang="0">
                <a:pos x="connsiteX0" y="connsiteY0"/>
              </a:cxn>
              <a:cxn ang="0">
                <a:pos x="connsiteX1" y="connsiteY1"/>
              </a:cxn>
            </a:cxnLst>
            <a:rect l="l" t="t" r="r" b="b"/>
            <a:pathLst>
              <a:path w="4430486" h="1502229">
                <a:moveTo>
                  <a:pt x="0" y="0"/>
                </a:moveTo>
                <a:cubicBezTo>
                  <a:pt x="1574800" y="10886"/>
                  <a:pt x="2387599" y="1382486"/>
                  <a:pt x="4430486" y="1502229"/>
                </a:cubicBezTo>
              </a:path>
            </a:pathLst>
          </a:custGeom>
          <a:noFill/>
          <a:ln w="63500">
            <a:gradFill>
              <a:gsLst>
                <a:gs pos="0">
                  <a:srgbClr val="015D73"/>
                </a:gs>
                <a:gs pos="19000">
                  <a:srgbClr val="0197B8"/>
                </a:gs>
                <a:gs pos="83000">
                  <a:srgbClr val="1A5586"/>
                </a:gs>
                <a:gs pos="100000">
                  <a:srgbClr val="10314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49D6A04-0DCF-40F4-8660-9583207974EA}"/>
              </a:ext>
            </a:extLst>
          </p:cNvPr>
          <p:cNvSpPr/>
          <p:nvPr/>
        </p:nvSpPr>
        <p:spPr>
          <a:xfrm>
            <a:off x="3418113" y="3859977"/>
            <a:ext cx="4245429" cy="1169222"/>
          </a:xfrm>
          <a:custGeom>
            <a:avLst/>
            <a:gdLst>
              <a:gd name="connsiteX0" fmla="*/ 0 w 4267200"/>
              <a:gd name="connsiteY0" fmla="*/ 1208314 h 1208314"/>
              <a:gd name="connsiteX1" fmla="*/ 4267200 w 4267200"/>
              <a:gd name="connsiteY1" fmla="*/ 0 h 1208314"/>
              <a:gd name="connsiteX0" fmla="*/ 0 w 4267200"/>
              <a:gd name="connsiteY0" fmla="*/ 1208314 h 1208314"/>
              <a:gd name="connsiteX1" fmla="*/ 4267200 w 4267200"/>
              <a:gd name="connsiteY1" fmla="*/ 0 h 1208314"/>
              <a:gd name="connsiteX0" fmla="*/ 0 w 4267200"/>
              <a:gd name="connsiteY0" fmla="*/ 1208314 h 1208387"/>
              <a:gd name="connsiteX1" fmla="*/ 4267200 w 4267200"/>
              <a:gd name="connsiteY1" fmla="*/ 0 h 1208387"/>
              <a:gd name="connsiteX0" fmla="*/ 0 w 4267200"/>
              <a:gd name="connsiteY0" fmla="*/ 1208385 h 1208456"/>
              <a:gd name="connsiteX1" fmla="*/ 4267200 w 4267200"/>
              <a:gd name="connsiteY1" fmla="*/ 71 h 1208456"/>
              <a:gd name="connsiteX0" fmla="*/ 0 w 4267200"/>
              <a:gd name="connsiteY0" fmla="*/ 1208388 h 1208388"/>
              <a:gd name="connsiteX1" fmla="*/ 4267200 w 4267200"/>
              <a:gd name="connsiteY1" fmla="*/ 74 h 1208388"/>
              <a:gd name="connsiteX0" fmla="*/ 0 w 4245429"/>
              <a:gd name="connsiteY0" fmla="*/ 1164849 h 1164849"/>
              <a:gd name="connsiteX1" fmla="*/ 4245429 w 4245429"/>
              <a:gd name="connsiteY1" fmla="*/ 78 h 1164849"/>
              <a:gd name="connsiteX0" fmla="*/ 0 w 4245429"/>
              <a:gd name="connsiteY0" fmla="*/ 1169222 h 1169222"/>
              <a:gd name="connsiteX1" fmla="*/ 4245429 w 4245429"/>
              <a:gd name="connsiteY1" fmla="*/ 4451 h 1169222"/>
            </a:gdLst>
            <a:ahLst/>
            <a:cxnLst>
              <a:cxn ang="0">
                <a:pos x="connsiteX0" y="connsiteY0"/>
              </a:cxn>
              <a:cxn ang="0">
                <a:pos x="connsiteX1" y="connsiteY1"/>
              </a:cxn>
            </a:cxnLst>
            <a:rect l="l" t="t" r="r" b="b"/>
            <a:pathLst>
              <a:path w="4245429" h="1169222">
                <a:moveTo>
                  <a:pt x="0" y="1169222"/>
                </a:moveTo>
                <a:cubicBezTo>
                  <a:pt x="1553030" y="1136565"/>
                  <a:pt x="2616201" y="-82635"/>
                  <a:pt x="4245429" y="4451"/>
                </a:cubicBezTo>
              </a:path>
            </a:pathLst>
          </a:custGeom>
          <a:noFill/>
          <a:ln w="63500">
            <a:gradFill>
              <a:gsLst>
                <a:gs pos="100000">
                  <a:srgbClr val="123756"/>
                </a:gs>
                <a:gs pos="84000">
                  <a:srgbClr val="1C5686"/>
                </a:gs>
                <a:gs pos="18000">
                  <a:srgbClr val="0197B8"/>
                </a:gs>
                <a:gs pos="1000">
                  <a:srgbClr val="016279"/>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6E34E4C-6B31-4E7C-B29D-61AD0BB2A7F8}"/>
              </a:ext>
            </a:extLst>
          </p:cNvPr>
          <p:cNvSpPr/>
          <p:nvPr/>
        </p:nvSpPr>
        <p:spPr>
          <a:xfrm>
            <a:off x="3363686" y="2558143"/>
            <a:ext cx="4365171" cy="2383971"/>
          </a:xfrm>
          <a:custGeom>
            <a:avLst/>
            <a:gdLst>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383971 h 2383971"/>
              <a:gd name="connsiteX1" fmla="*/ 2220685 w 4365171"/>
              <a:gd name="connsiteY1" fmla="*/ 1099457 h 2383971"/>
              <a:gd name="connsiteX2" fmla="*/ 4365171 w 4365171"/>
              <a:gd name="connsiteY2" fmla="*/ 0 h 2383971"/>
            </a:gdLst>
            <a:ahLst/>
            <a:cxnLst>
              <a:cxn ang="0">
                <a:pos x="connsiteX0" y="connsiteY0"/>
              </a:cxn>
              <a:cxn ang="0">
                <a:pos x="connsiteX1" y="connsiteY1"/>
              </a:cxn>
              <a:cxn ang="0">
                <a:pos x="connsiteX2" y="connsiteY2"/>
              </a:cxn>
            </a:cxnLst>
            <a:rect l="l" t="t" r="r" b="b"/>
            <a:pathLst>
              <a:path w="4365171" h="2383971">
                <a:moveTo>
                  <a:pt x="0" y="2383971"/>
                </a:moveTo>
                <a:cubicBezTo>
                  <a:pt x="801007" y="2269670"/>
                  <a:pt x="1340757" y="1959428"/>
                  <a:pt x="2220685" y="1099457"/>
                </a:cubicBezTo>
                <a:cubicBezTo>
                  <a:pt x="2817585" y="620486"/>
                  <a:pt x="3177721" y="146957"/>
                  <a:pt x="4365171" y="0"/>
                </a:cubicBezTo>
              </a:path>
            </a:pathLst>
          </a:custGeom>
          <a:noFill/>
          <a:ln w="63500">
            <a:gradFill>
              <a:gsLst>
                <a:gs pos="100000">
                  <a:srgbClr val="11334F"/>
                </a:gs>
                <a:gs pos="84000">
                  <a:srgbClr val="1C5686"/>
                </a:gs>
                <a:gs pos="20000">
                  <a:srgbClr val="52BEC9"/>
                </a:gs>
                <a:gs pos="0">
                  <a:srgbClr val="2F8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730CFA3-4CE5-4071-B67D-18E81CCDF1DE}"/>
              </a:ext>
            </a:extLst>
          </p:cNvPr>
          <p:cNvSpPr/>
          <p:nvPr/>
        </p:nvSpPr>
        <p:spPr>
          <a:xfrm>
            <a:off x="3407229" y="4985041"/>
            <a:ext cx="4441371" cy="240102"/>
          </a:xfrm>
          <a:custGeom>
            <a:avLst/>
            <a:gdLst>
              <a:gd name="connsiteX0" fmla="*/ 0 w 4376057"/>
              <a:gd name="connsiteY0" fmla="*/ 217715 h 217715"/>
              <a:gd name="connsiteX1" fmla="*/ 4376057 w 4376057"/>
              <a:gd name="connsiteY1" fmla="*/ 0 h 217715"/>
              <a:gd name="connsiteX0" fmla="*/ 0 w 4376057"/>
              <a:gd name="connsiteY0" fmla="*/ 217715 h 218641"/>
              <a:gd name="connsiteX1" fmla="*/ 4376057 w 4376057"/>
              <a:gd name="connsiteY1" fmla="*/ 0 h 218641"/>
              <a:gd name="connsiteX0" fmla="*/ 0 w 4376057"/>
              <a:gd name="connsiteY0" fmla="*/ 218331 h 218947"/>
              <a:gd name="connsiteX1" fmla="*/ 4376057 w 4376057"/>
              <a:gd name="connsiteY1" fmla="*/ 616 h 218947"/>
            </a:gdLst>
            <a:ahLst/>
            <a:cxnLst>
              <a:cxn ang="0">
                <a:pos x="connsiteX0" y="connsiteY0"/>
              </a:cxn>
              <a:cxn ang="0">
                <a:pos x="connsiteX1" y="connsiteY1"/>
              </a:cxn>
            </a:cxnLst>
            <a:rect l="l" t="t" r="r" b="b"/>
            <a:pathLst>
              <a:path w="4376057" h="218947">
                <a:moveTo>
                  <a:pt x="0" y="218331"/>
                </a:moveTo>
                <a:cubicBezTo>
                  <a:pt x="1426029" y="232844"/>
                  <a:pt x="3189514" y="-13897"/>
                  <a:pt x="4376057" y="616"/>
                </a:cubicBezTo>
              </a:path>
            </a:pathLst>
          </a:custGeom>
          <a:noFill/>
          <a:ln w="206375">
            <a:gradFill>
              <a:gsLst>
                <a:gs pos="0">
                  <a:srgbClr val="143F62"/>
                </a:gs>
                <a:gs pos="17000">
                  <a:srgbClr val="1C5686"/>
                </a:gs>
                <a:gs pos="83000">
                  <a:srgbClr val="1C5686"/>
                </a:gs>
                <a:gs pos="100000">
                  <a:srgbClr val="18476E"/>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22A7F54-63BE-4988-A77F-899793AD2846}"/>
              </a:ext>
            </a:extLst>
          </p:cNvPr>
          <p:cNvGrpSpPr/>
          <p:nvPr/>
        </p:nvGrpSpPr>
        <p:grpSpPr>
          <a:xfrm>
            <a:off x="2460171" y="1872343"/>
            <a:ext cx="1012372" cy="1066801"/>
            <a:chOff x="2460171" y="1872343"/>
            <a:chExt cx="1012372" cy="1066801"/>
          </a:xfrm>
          <a:solidFill>
            <a:srgbClr val="4FC5CB"/>
          </a:solidFill>
        </p:grpSpPr>
        <p:sp>
          <p:nvSpPr>
            <p:cNvPr id="3" name="Oval 2">
              <a:extLst>
                <a:ext uri="{FF2B5EF4-FFF2-40B4-BE49-F238E27FC236}">
                  <a16:creationId xmlns:a16="http://schemas.microsoft.com/office/drawing/2014/main" id="{BBC5C83D-E65A-4DF0-B5A6-BC5BDF98B06E}"/>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86">
              <a:extLst>
                <a:ext uri="{FF2B5EF4-FFF2-40B4-BE49-F238E27FC236}">
                  <a16:creationId xmlns:a16="http://schemas.microsoft.com/office/drawing/2014/main" id="{B330D0C3-2D61-4E86-8EB2-9AAC101706D8}"/>
                </a:ext>
              </a:extLst>
            </p:cNvPr>
            <p:cNvPicPr>
              <a:picLocks noChangeAspect="1"/>
            </p:cNvPicPr>
            <p:nvPr/>
          </p:nvPicPr>
          <p:blipFill>
            <a:blip r:embed="rId2">
              <a:biLevel thresh="25000"/>
              <a:extLst>
                <a:ext uri="{96DAC541-7B7A-43D3-8B79-37D633B846F1}">
                  <asvg:svgBlip xmlns:asvg="http://schemas.microsoft.com/office/drawing/2016/SVG/main" r:embed="rId3"/>
                </a:ext>
              </a:extLst>
            </a:blip>
            <a:stretch>
              <a:fillRect/>
            </a:stretch>
          </p:blipFill>
          <p:spPr>
            <a:xfrm>
              <a:off x="2704419" y="2143805"/>
              <a:ext cx="523875" cy="523875"/>
            </a:xfrm>
            <a:prstGeom prst="rect">
              <a:avLst/>
            </a:prstGeom>
          </p:spPr>
        </p:pic>
      </p:grpSp>
      <p:grpSp>
        <p:nvGrpSpPr>
          <p:cNvPr id="5" name="Group 4">
            <a:extLst>
              <a:ext uri="{FF2B5EF4-FFF2-40B4-BE49-F238E27FC236}">
                <a16:creationId xmlns:a16="http://schemas.microsoft.com/office/drawing/2014/main" id="{993709B5-5C8C-402C-90AA-7EE7527919C2}"/>
              </a:ext>
            </a:extLst>
          </p:cNvPr>
          <p:cNvGrpSpPr/>
          <p:nvPr/>
        </p:nvGrpSpPr>
        <p:grpSpPr>
          <a:xfrm>
            <a:off x="2460170" y="3210606"/>
            <a:ext cx="1012372" cy="1066801"/>
            <a:chOff x="2460171" y="1872343"/>
            <a:chExt cx="1012372" cy="1066801"/>
          </a:xfrm>
          <a:solidFill>
            <a:srgbClr val="0197B5"/>
          </a:solidFill>
        </p:grpSpPr>
        <p:sp>
          <p:nvSpPr>
            <p:cNvPr id="6" name="Oval 5">
              <a:extLst>
                <a:ext uri="{FF2B5EF4-FFF2-40B4-BE49-F238E27FC236}">
                  <a16:creationId xmlns:a16="http://schemas.microsoft.com/office/drawing/2014/main" id="{3C6E8FC8-6159-4A9F-92C0-FAFF0BDA827D}"/>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86">
              <a:extLst>
                <a:ext uri="{FF2B5EF4-FFF2-40B4-BE49-F238E27FC236}">
                  <a16:creationId xmlns:a16="http://schemas.microsoft.com/office/drawing/2014/main" id="{791BC8DA-8EC3-46EB-9461-D06EA5C2A9CC}"/>
                </a:ext>
              </a:extLst>
            </p:cNvPr>
            <p:cNvPicPr>
              <a:picLocks noChangeAspect="1"/>
            </p:cNvPicPr>
            <p:nvPr/>
          </p:nvPicPr>
          <p:blipFill>
            <a:blip r:embed="rId4">
              <a:biLevel thresh="25000"/>
              <a:extLst>
                <a:ext uri="{96DAC541-7B7A-43D3-8B79-37D633B846F1}">
                  <asvg:svgBlip xmlns:asvg="http://schemas.microsoft.com/office/drawing/2016/SVG/main" r:embed="rId5"/>
                </a:ext>
              </a:extLst>
            </a:blip>
            <a:stretch>
              <a:fillRect/>
            </a:stretch>
          </p:blipFill>
          <p:spPr>
            <a:xfrm>
              <a:off x="2704419" y="2143805"/>
              <a:ext cx="523875" cy="523875"/>
            </a:xfrm>
            <a:prstGeom prst="rect">
              <a:avLst/>
            </a:prstGeom>
          </p:spPr>
        </p:pic>
      </p:grpSp>
      <p:grpSp>
        <p:nvGrpSpPr>
          <p:cNvPr id="8" name="Group 7">
            <a:extLst>
              <a:ext uri="{FF2B5EF4-FFF2-40B4-BE49-F238E27FC236}">
                <a16:creationId xmlns:a16="http://schemas.microsoft.com/office/drawing/2014/main" id="{438F0B63-D681-4F8B-AB2B-7141F1CE60CC}"/>
              </a:ext>
            </a:extLst>
          </p:cNvPr>
          <p:cNvGrpSpPr/>
          <p:nvPr/>
        </p:nvGrpSpPr>
        <p:grpSpPr>
          <a:xfrm>
            <a:off x="2460169" y="4548869"/>
            <a:ext cx="1012372" cy="1066801"/>
            <a:chOff x="2460171" y="1872343"/>
            <a:chExt cx="1012372" cy="1066801"/>
          </a:xfrm>
          <a:solidFill>
            <a:srgbClr val="1E5681"/>
          </a:solidFill>
        </p:grpSpPr>
        <p:sp>
          <p:nvSpPr>
            <p:cNvPr id="9" name="Oval 8">
              <a:extLst>
                <a:ext uri="{FF2B5EF4-FFF2-40B4-BE49-F238E27FC236}">
                  <a16:creationId xmlns:a16="http://schemas.microsoft.com/office/drawing/2014/main" id="{89931481-9B04-4424-ABAA-405BECF3552D}"/>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86">
              <a:extLst>
                <a:ext uri="{FF2B5EF4-FFF2-40B4-BE49-F238E27FC236}">
                  <a16:creationId xmlns:a16="http://schemas.microsoft.com/office/drawing/2014/main" id="{5478F8BD-21AA-4F5D-8820-E5395EB2A9CA}"/>
                </a:ext>
              </a:extLst>
            </p:cNvPr>
            <p:cNvPicPr>
              <a:picLocks noChangeAspect="1"/>
            </p:cNvPicPr>
            <p:nvPr/>
          </p:nvPicPr>
          <p:blipFill>
            <a:blip r:embed="rId6">
              <a:biLevel thresh="25000"/>
              <a:extLst>
                <a:ext uri="{96DAC541-7B7A-43D3-8B79-37D633B846F1}">
                  <asvg:svgBlip xmlns:asvg="http://schemas.microsoft.com/office/drawing/2016/SVG/main" r:embed="rId7"/>
                </a:ext>
              </a:extLst>
            </a:blip>
            <a:stretch>
              <a:fillRect/>
            </a:stretch>
          </p:blipFill>
          <p:spPr>
            <a:xfrm>
              <a:off x="2704419" y="2143805"/>
              <a:ext cx="523875" cy="523875"/>
            </a:xfrm>
            <a:prstGeom prst="rect">
              <a:avLst/>
            </a:prstGeom>
          </p:spPr>
        </p:pic>
      </p:grpSp>
      <p:grpSp>
        <p:nvGrpSpPr>
          <p:cNvPr id="11" name="Group 10">
            <a:extLst>
              <a:ext uri="{FF2B5EF4-FFF2-40B4-BE49-F238E27FC236}">
                <a16:creationId xmlns:a16="http://schemas.microsoft.com/office/drawing/2014/main" id="{48EA4899-C390-4269-A853-DD321B93B986}"/>
              </a:ext>
            </a:extLst>
          </p:cNvPr>
          <p:cNvGrpSpPr/>
          <p:nvPr/>
        </p:nvGrpSpPr>
        <p:grpSpPr>
          <a:xfrm>
            <a:off x="7630886" y="1872343"/>
            <a:ext cx="1012372" cy="1066801"/>
            <a:chOff x="2460171" y="1872343"/>
            <a:chExt cx="1012372" cy="1066801"/>
          </a:xfrm>
          <a:solidFill>
            <a:srgbClr val="52C3CB"/>
          </a:solidFill>
        </p:grpSpPr>
        <p:sp>
          <p:nvSpPr>
            <p:cNvPr id="12" name="Oval 11">
              <a:extLst>
                <a:ext uri="{FF2B5EF4-FFF2-40B4-BE49-F238E27FC236}">
                  <a16:creationId xmlns:a16="http://schemas.microsoft.com/office/drawing/2014/main" id="{0200CC5D-A4A3-4EA3-9810-87810436D441}"/>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86">
              <a:extLst>
                <a:ext uri="{FF2B5EF4-FFF2-40B4-BE49-F238E27FC236}">
                  <a16:creationId xmlns:a16="http://schemas.microsoft.com/office/drawing/2014/main" id="{B2DC9117-07B3-46CE-9B28-F2EAD368F32F}"/>
                </a:ext>
              </a:extLst>
            </p:cNvPr>
            <p:cNvPicPr>
              <a:picLocks noChangeAspect="1"/>
            </p:cNvPicPr>
            <p:nvPr/>
          </p:nvPicPr>
          <p:blipFill>
            <a:blip r:embed="rId8">
              <a:biLevel thresh="25000"/>
              <a:extLst>
                <a:ext uri="{96DAC541-7B7A-43D3-8B79-37D633B846F1}">
                  <asvg:svgBlip xmlns:asvg="http://schemas.microsoft.com/office/drawing/2016/SVG/main" r:embed="rId9"/>
                </a:ext>
              </a:extLst>
            </a:blip>
            <a:stretch>
              <a:fillRect/>
            </a:stretch>
          </p:blipFill>
          <p:spPr>
            <a:xfrm>
              <a:off x="2704419" y="2143805"/>
              <a:ext cx="523875" cy="523875"/>
            </a:xfrm>
            <a:prstGeom prst="rect">
              <a:avLst/>
            </a:prstGeom>
          </p:spPr>
        </p:pic>
      </p:grpSp>
      <p:grpSp>
        <p:nvGrpSpPr>
          <p:cNvPr id="14" name="Group 13">
            <a:extLst>
              <a:ext uri="{FF2B5EF4-FFF2-40B4-BE49-F238E27FC236}">
                <a16:creationId xmlns:a16="http://schemas.microsoft.com/office/drawing/2014/main" id="{C853E04E-5489-4334-B8CD-B32AFAA89DD4}"/>
              </a:ext>
            </a:extLst>
          </p:cNvPr>
          <p:cNvGrpSpPr/>
          <p:nvPr/>
        </p:nvGrpSpPr>
        <p:grpSpPr>
          <a:xfrm>
            <a:off x="7630885" y="3210606"/>
            <a:ext cx="1012372" cy="1066801"/>
            <a:chOff x="2460171" y="1872343"/>
            <a:chExt cx="1012372" cy="1066801"/>
          </a:xfrm>
          <a:solidFill>
            <a:srgbClr val="0197B8"/>
          </a:solidFill>
        </p:grpSpPr>
        <p:sp>
          <p:nvSpPr>
            <p:cNvPr id="15" name="Oval 14">
              <a:extLst>
                <a:ext uri="{FF2B5EF4-FFF2-40B4-BE49-F238E27FC236}">
                  <a16:creationId xmlns:a16="http://schemas.microsoft.com/office/drawing/2014/main" id="{97E4C7CE-CA41-458E-ACBA-A1F1E1102F68}"/>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86">
              <a:extLst>
                <a:ext uri="{FF2B5EF4-FFF2-40B4-BE49-F238E27FC236}">
                  <a16:creationId xmlns:a16="http://schemas.microsoft.com/office/drawing/2014/main" id="{339B4BE2-AE72-45B6-BF33-ACF7CB8F1B10}"/>
                </a:ext>
              </a:extLst>
            </p:cNvPr>
            <p:cNvPicPr>
              <a:picLocks noChangeAspect="1"/>
            </p:cNvPicPr>
            <p:nvPr/>
          </p:nvPicPr>
          <p:blipFill>
            <a:blip r:embed="rId10">
              <a:biLevel thresh="25000"/>
              <a:extLst>
                <a:ext uri="{96DAC541-7B7A-43D3-8B79-37D633B846F1}">
                  <asvg:svgBlip xmlns:asvg="http://schemas.microsoft.com/office/drawing/2016/SVG/main" r:embed="rId11"/>
                </a:ext>
              </a:extLst>
            </a:blip>
            <a:stretch>
              <a:fillRect/>
            </a:stretch>
          </p:blipFill>
          <p:spPr>
            <a:xfrm>
              <a:off x="2704419" y="2143805"/>
              <a:ext cx="523875" cy="523875"/>
            </a:xfrm>
            <a:prstGeom prst="rect">
              <a:avLst/>
            </a:prstGeom>
          </p:spPr>
        </p:pic>
      </p:grpSp>
      <p:grpSp>
        <p:nvGrpSpPr>
          <p:cNvPr id="17" name="Group 16">
            <a:extLst>
              <a:ext uri="{FF2B5EF4-FFF2-40B4-BE49-F238E27FC236}">
                <a16:creationId xmlns:a16="http://schemas.microsoft.com/office/drawing/2014/main" id="{7562022E-DCAA-4D28-810B-27867BB25F41}"/>
              </a:ext>
            </a:extLst>
          </p:cNvPr>
          <p:cNvGrpSpPr/>
          <p:nvPr/>
        </p:nvGrpSpPr>
        <p:grpSpPr>
          <a:xfrm>
            <a:off x="7630884" y="4548869"/>
            <a:ext cx="1012372" cy="1066801"/>
            <a:chOff x="2460171" y="1872343"/>
            <a:chExt cx="1012372" cy="1066801"/>
          </a:xfrm>
          <a:solidFill>
            <a:srgbClr val="1C5686"/>
          </a:solidFill>
        </p:grpSpPr>
        <p:sp>
          <p:nvSpPr>
            <p:cNvPr id="18" name="Oval 17">
              <a:extLst>
                <a:ext uri="{FF2B5EF4-FFF2-40B4-BE49-F238E27FC236}">
                  <a16:creationId xmlns:a16="http://schemas.microsoft.com/office/drawing/2014/main" id="{012A8DF6-77F4-4798-901D-A3F51774FAE4}"/>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86">
              <a:extLst>
                <a:ext uri="{FF2B5EF4-FFF2-40B4-BE49-F238E27FC236}">
                  <a16:creationId xmlns:a16="http://schemas.microsoft.com/office/drawing/2014/main" id="{7E030631-D471-4E1F-8BFE-ABEE75D488FA}"/>
                </a:ext>
              </a:extLst>
            </p:cNvPr>
            <p:cNvPicPr>
              <a:picLocks noChangeAspect="1"/>
            </p:cNvPicPr>
            <p:nvPr/>
          </p:nvPicPr>
          <p:blipFill>
            <a:blip r:embed="rId12">
              <a:biLevel thresh="25000"/>
              <a:extLst>
                <a:ext uri="{96DAC541-7B7A-43D3-8B79-37D633B846F1}">
                  <asvg:svgBlip xmlns:asvg="http://schemas.microsoft.com/office/drawing/2016/SVG/main" r:embed="rId13"/>
                </a:ext>
              </a:extLst>
            </a:blip>
            <a:stretch>
              <a:fillRect/>
            </a:stretch>
          </p:blipFill>
          <p:spPr>
            <a:xfrm>
              <a:off x="2704419" y="2143805"/>
              <a:ext cx="523875" cy="523875"/>
            </a:xfrm>
            <a:prstGeom prst="rect">
              <a:avLst/>
            </a:prstGeom>
          </p:spPr>
        </p:pic>
      </p:grpSp>
      <p:sp>
        <p:nvSpPr>
          <p:cNvPr id="31" name="TextBox 30">
            <a:extLst>
              <a:ext uri="{FF2B5EF4-FFF2-40B4-BE49-F238E27FC236}">
                <a16:creationId xmlns:a16="http://schemas.microsoft.com/office/drawing/2014/main" id="{48D56FFC-C63F-43C7-94C4-4A8EEF9E459A}"/>
              </a:ext>
            </a:extLst>
          </p:cNvPr>
          <p:cNvSpPr txBox="1"/>
          <p:nvPr/>
        </p:nvSpPr>
        <p:spPr>
          <a:xfrm>
            <a:off x="2797629" y="380219"/>
            <a:ext cx="6792685" cy="523220"/>
          </a:xfrm>
          <a:prstGeom prst="rect">
            <a:avLst/>
          </a:prstGeom>
          <a:noFill/>
        </p:spPr>
        <p:txBody>
          <a:bodyPr wrap="square" rtlCol="0">
            <a:spAutoFit/>
          </a:bodyPr>
          <a:lstStyle/>
          <a:p>
            <a:r>
              <a:rPr lang="en-US" sz="2800" dirty="0">
                <a:solidFill>
                  <a:srgbClr val="717F86"/>
                </a:solidFill>
                <a:latin typeface="+mj-lt"/>
              </a:rPr>
              <a:t>Routing multiple categories across things</a:t>
            </a:r>
          </a:p>
        </p:txBody>
      </p:sp>
      <p:sp>
        <p:nvSpPr>
          <p:cNvPr id="32" name="TextBox 31">
            <a:extLst>
              <a:ext uri="{FF2B5EF4-FFF2-40B4-BE49-F238E27FC236}">
                <a16:creationId xmlns:a16="http://schemas.microsoft.com/office/drawing/2014/main" id="{0CE58921-7DEE-42C1-B7A0-7DCD0AC16EB6}"/>
              </a:ext>
            </a:extLst>
          </p:cNvPr>
          <p:cNvSpPr txBox="1"/>
          <p:nvPr/>
        </p:nvSpPr>
        <p:spPr>
          <a:xfrm>
            <a:off x="3009899" y="807526"/>
            <a:ext cx="5236029" cy="400110"/>
          </a:xfrm>
          <a:prstGeom prst="rect">
            <a:avLst/>
          </a:prstGeom>
          <a:noFill/>
        </p:spPr>
        <p:txBody>
          <a:bodyPr wrap="square" rtlCol="0">
            <a:spAutoFit/>
          </a:bodyPr>
          <a:lstStyle/>
          <a:p>
            <a:pPr algn="ctr"/>
            <a:r>
              <a:rPr lang="en-US" sz="2000" dirty="0">
                <a:solidFill>
                  <a:srgbClr val="717F86"/>
                </a:solidFill>
              </a:rPr>
              <a:t>This is an example infographic!</a:t>
            </a:r>
          </a:p>
        </p:txBody>
      </p:sp>
      <p:sp>
        <p:nvSpPr>
          <p:cNvPr id="33" name="TextBox 32">
            <a:extLst>
              <a:ext uri="{FF2B5EF4-FFF2-40B4-BE49-F238E27FC236}">
                <a16:creationId xmlns:a16="http://schemas.microsoft.com/office/drawing/2014/main" id="{AE443BEF-53CE-4EE6-9872-2FFE24781DF0}"/>
              </a:ext>
            </a:extLst>
          </p:cNvPr>
          <p:cNvSpPr txBox="1"/>
          <p:nvPr/>
        </p:nvSpPr>
        <p:spPr>
          <a:xfrm>
            <a:off x="8752115" y="1937657"/>
            <a:ext cx="2188028" cy="738664"/>
          </a:xfrm>
          <a:prstGeom prst="rect">
            <a:avLst/>
          </a:prstGeom>
          <a:noFill/>
        </p:spPr>
        <p:txBody>
          <a:bodyPr wrap="square" rtlCol="0">
            <a:spAutoFit/>
          </a:bodyPr>
          <a:lstStyle/>
          <a:p>
            <a:r>
              <a:rPr lang="en-US" sz="2400" dirty="0">
                <a:solidFill>
                  <a:srgbClr val="717F86"/>
                </a:solidFill>
              </a:rPr>
              <a:t>$44 Billion</a:t>
            </a:r>
          </a:p>
          <a:p>
            <a:r>
              <a:rPr lang="en-US" dirty="0">
                <a:solidFill>
                  <a:srgbClr val="717F86"/>
                </a:solidFill>
              </a:rPr>
              <a:t>Market capitalization</a:t>
            </a:r>
          </a:p>
        </p:txBody>
      </p:sp>
      <p:sp>
        <p:nvSpPr>
          <p:cNvPr id="34" name="TextBox 33">
            <a:extLst>
              <a:ext uri="{FF2B5EF4-FFF2-40B4-BE49-F238E27FC236}">
                <a16:creationId xmlns:a16="http://schemas.microsoft.com/office/drawing/2014/main" id="{4DB0E452-6D8B-4DDF-B44C-03BA9D3ACA78}"/>
              </a:ext>
            </a:extLst>
          </p:cNvPr>
          <p:cNvSpPr txBox="1"/>
          <p:nvPr/>
        </p:nvSpPr>
        <p:spPr>
          <a:xfrm>
            <a:off x="8752115" y="3366748"/>
            <a:ext cx="2188028" cy="738664"/>
          </a:xfrm>
          <a:prstGeom prst="rect">
            <a:avLst/>
          </a:prstGeom>
          <a:noFill/>
        </p:spPr>
        <p:txBody>
          <a:bodyPr wrap="square" rtlCol="0">
            <a:spAutoFit/>
          </a:bodyPr>
          <a:lstStyle/>
          <a:p>
            <a:r>
              <a:rPr lang="en-US" sz="2400" dirty="0">
                <a:solidFill>
                  <a:srgbClr val="717F86"/>
                </a:solidFill>
              </a:rPr>
              <a:t>$295 Billion</a:t>
            </a:r>
          </a:p>
          <a:p>
            <a:r>
              <a:rPr lang="en-US" dirty="0">
                <a:solidFill>
                  <a:srgbClr val="717F86"/>
                </a:solidFill>
              </a:rPr>
              <a:t>Market capitalization</a:t>
            </a:r>
          </a:p>
        </p:txBody>
      </p:sp>
      <p:sp>
        <p:nvSpPr>
          <p:cNvPr id="35" name="TextBox 34">
            <a:extLst>
              <a:ext uri="{FF2B5EF4-FFF2-40B4-BE49-F238E27FC236}">
                <a16:creationId xmlns:a16="http://schemas.microsoft.com/office/drawing/2014/main" id="{C4C5626E-EA00-4581-9CCE-FB9A939B0CAE}"/>
              </a:ext>
            </a:extLst>
          </p:cNvPr>
          <p:cNvSpPr txBox="1"/>
          <p:nvPr/>
        </p:nvSpPr>
        <p:spPr>
          <a:xfrm>
            <a:off x="8752115" y="4743042"/>
            <a:ext cx="2188028" cy="738664"/>
          </a:xfrm>
          <a:prstGeom prst="rect">
            <a:avLst/>
          </a:prstGeom>
          <a:noFill/>
        </p:spPr>
        <p:txBody>
          <a:bodyPr wrap="square" rtlCol="0">
            <a:spAutoFit/>
          </a:bodyPr>
          <a:lstStyle/>
          <a:p>
            <a:r>
              <a:rPr lang="en-US" sz="2400" dirty="0">
                <a:solidFill>
                  <a:srgbClr val="717F86"/>
                </a:solidFill>
              </a:rPr>
              <a:t>$2 Trillion</a:t>
            </a:r>
          </a:p>
          <a:p>
            <a:r>
              <a:rPr lang="en-US" dirty="0">
                <a:solidFill>
                  <a:srgbClr val="717F86"/>
                </a:solidFill>
              </a:rPr>
              <a:t>Market capitalization</a:t>
            </a:r>
          </a:p>
        </p:txBody>
      </p:sp>
      <p:pic>
        <p:nvPicPr>
          <p:cNvPr id="44" name="Graphic 116">
            <a:extLst>
              <a:ext uri="{FF2B5EF4-FFF2-40B4-BE49-F238E27FC236}">
                <a16:creationId xmlns:a16="http://schemas.microsoft.com/office/drawing/2014/main" id="{9BAA0C2C-546A-47DB-AE66-F39182B441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2399" y="6302827"/>
            <a:ext cx="359229" cy="359229"/>
          </a:xfrm>
          <a:prstGeom prst="rect">
            <a:avLst/>
          </a:prstGeom>
        </p:spPr>
      </p:pic>
      <p:pic>
        <p:nvPicPr>
          <p:cNvPr id="45" name="Graphic 117">
            <a:extLst>
              <a:ext uri="{FF2B5EF4-FFF2-40B4-BE49-F238E27FC236}">
                <a16:creationId xmlns:a16="http://schemas.microsoft.com/office/drawing/2014/main" id="{F36417A6-DC01-420C-B90D-5CD4C30357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20361" y="6302828"/>
            <a:ext cx="359229" cy="359229"/>
          </a:xfrm>
          <a:prstGeom prst="rect">
            <a:avLst/>
          </a:prstGeom>
        </p:spPr>
      </p:pic>
      <p:pic>
        <p:nvPicPr>
          <p:cNvPr id="46" name="Graphic 122">
            <a:extLst>
              <a:ext uri="{FF2B5EF4-FFF2-40B4-BE49-F238E27FC236}">
                <a16:creationId xmlns:a16="http://schemas.microsoft.com/office/drawing/2014/main" id="{5F2A14CB-D56A-4250-8E24-105079FB3C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1380" y="6302827"/>
            <a:ext cx="359229" cy="359229"/>
          </a:xfrm>
          <a:prstGeom prst="rect">
            <a:avLst/>
          </a:prstGeom>
        </p:spPr>
      </p:pic>
      <p:grpSp>
        <p:nvGrpSpPr>
          <p:cNvPr id="47" name="Group 46">
            <a:extLst>
              <a:ext uri="{FF2B5EF4-FFF2-40B4-BE49-F238E27FC236}">
                <a16:creationId xmlns:a16="http://schemas.microsoft.com/office/drawing/2014/main" id="{A811DF13-7EBD-4C68-B842-CDD9838FDE89}"/>
              </a:ext>
            </a:extLst>
          </p:cNvPr>
          <p:cNvGrpSpPr/>
          <p:nvPr/>
        </p:nvGrpSpPr>
        <p:grpSpPr>
          <a:xfrm>
            <a:off x="1948543" y="1807029"/>
            <a:ext cx="228600" cy="3907971"/>
            <a:chOff x="1948543" y="1807029"/>
            <a:chExt cx="228600" cy="3907971"/>
          </a:xfrm>
        </p:grpSpPr>
        <p:cxnSp>
          <p:nvCxnSpPr>
            <p:cNvPr id="48" name="Straight Connector 47">
              <a:extLst>
                <a:ext uri="{FF2B5EF4-FFF2-40B4-BE49-F238E27FC236}">
                  <a16:creationId xmlns:a16="http://schemas.microsoft.com/office/drawing/2014/main" id="{68ED0992-E22E-4EF7-A5FE-0FCA170EAC44}"/>
                </a:ext>
              </a:extLst>
            </p:cNvPr>
            <p:cNvCxnSpPr>
              <a:cxnSpLocks/>
            </p:cNvCxnSpPr>
            <p:nvPr/>
          </p:nvCxnSpPr>
          <p:spPr>
            <a:xfrm flipH="1">
              <a:off x="1959429" y="1807029"/>
              <a:ext cx="217714" cy="0"/>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BD0623B-DFC6-4AF4-96A7-CDB28542B6F3}"/>
                </a:ext>
              </a:extLst>
            </p:cNvPr>
            <p:cNvCxnSpPr>
              <a:cxnSpLocks/>
            </p:cNvCxnSpPr>
            <p:nvPr/>
          </p:nvCxnSpPr>
          <p:spPr>
            <a:xfrm>
              <a:off x="1948543" y="1807029"/>
              <a:ext cx="10886" cy="3907971"/>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4680AB3-7F1C-479A-80AA-98893E5FE6CF}"/>
                </a:ext>
              </a:extLst>
            </p:cNvPr>
            <p:cNvCxnSpPr>
              <a:cxnSpLocks/>
            </p:cNvCxnSpPr>
            <p:nvPr/>
          </p:nvCxnSpPr>
          <p:spPr>
            <a:xfrm>
              <a:off x="1959429" y="5704114"/>
              <a:ext cx="217714" cy="0"/>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FD19B42B-A076-4F4F-B9B5-2E72068B03CB}"/>
              </a:ext>
            </a:extLst>
          </p:cNvPr>
          <p:cNvSpPr txBox="1"/>
          <p:nvPr/>
        </p:nvSpPr>
        <p:spPr>
          <a:xfrm>
            <a:off x="1415143" y="2231572"/>
            <a:ext cx="461665" cy="3058885"/>
          </a:xfrm>
          <a:prstGeom prst="rect">
            <a:avLst/>
          </a:prstGeom>
          <a:noFill/>
        </p:spPr>
        <p:txBody>
          <a:bodyPr vert="vert270" wrap="square" rtlCol="0">
            <a:spAutoFit/>
          </a:bodyPr>
          <a:lstStyle/>
          <a:p>
            <a:r>
              <a:rPr lang="en-US" dirty="0">
                <a:solidFill>
                  <a:srgbClr val="969696"/>
                </a:solidFill>
              </a:rPr>
              <a:t>Totally fictious currency spread</a:t>
            </a:r>
          </a:p>
        </p:txBody>
      </p:sp>
      <p:sp>
        <p:nvSpPr>
          <p:cNvPr id="41" name="Oval 40">
            <a:extLst>
              <a:ext uri="{FF2B5EF4-FFF2-40B4-BE49-F238E27FC236}">
                <a16:creationId xmlns:a16="http://schemas.microsoft.com/office/drawing/2014/main" id="{F31A1272-D5A9-489D-9511-9A84E5E7EB62}"/>
              </a:ext>
            </a:extLst>
          </p:cNvPr>
          <p:cNvSpPr/>
          <p:nvPr/>
        </p:nvSpPr>
        <p:spPr>
          <a:xfrm>
            <a:off x="11473542" y="326571"/>
            <a:ext cx="489857" cy="468086"/>
          </a:xfrm>
          <a:prstGeom prst="ellipse">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8" name="Footer Placeholder 27">
            <a:extLst>
              <a:ext uri="{FF2B5EF4-FFF2-40B4-BE49-F238E27FC236}">
                <a16:creationId xmlns:a16="http://schemas.microsoft.com/office/drawing/2014/main" id="{270FDC1B-0463-4E5F-BDCC-9F3A9B5D3A58}"/>
              </a:ext>
            </a:extLst>
          </p:cNvPr>
          <p:cNvSpPr>
            <a:spLocks noGrp="1"/>
          </p:cNvSpPr>
          <p:nvPr>
            <p:ph type="ftr" sz="quarter" idx="11"/>
          </p:nvPr>
        </p:nvSpPr>
        <p:spPr/>
        <p:txBody>
          <a:bodyPr/>
          <a:lstStyle/>
          <a:p>
            <a:r>
              <a:rPr lang="en-US" dirty="0">
                <a:solidFill>
                  <a:srgbClr val="849096"/>
                </a:solidFill>
              </a:rPr>
              <a:t>This is an example presentation template brought to you by David Borkowski</a:t>
            </a:r>
          </a:p>
        </p:txBody>
      </p:sp>
    </p:spTree>
    <p:extLst>
      <p:ext uri="{BB962C8B-B14F-4D97-AF65-F5344CB8AC3E}">
        <p14:creationId xmlns:p14="http://schemas.microsoft.com/office/powerpoint/2010/main" val="4414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8FC"/>
        </a:solidFill>
        <a:effectLst/>
      </p:bgPr>
    </p:bg>
    <p:spTree>
      <p:nvGrpSpPr>
        <p:cNvPr id="1" name=""/>
        <p:cNvGrpSpPr/>
        <p:nvPr/>
      </p:nvGrpSpPr>
      <p:grpSpPr>
        <a:xfrm>
          <a:off x="0" y="0"/>
          <a:ext cx="0" cy="0"/>
          <a:chOff x="0" y="0"/>
          <a:chExt cx="0" cy="0"/>
        </a:xfrm>
      </p:grpSpPr>
      <p:sp>
        <p:nvSpPr>
          <p:cNvPr id="112" name="Oval 111">
            <a:extLst>
              <a:ext uri="{FF2B5EF4-FFF2-40B4-BE49-F238E27FC236}">
                <a16:creationId xmlns:a16="http://schemas.microsoft.com/office/drawing/2014/main" id="{E7A18483-0D5F-4DF9-9C5F-994A9810AC40}"/>
              </a:ext>
            </a:extLst>
          </p:cNvPr>
          <p:cNvSpPr/>
          <p:nvPr/>
        </p:nvSpPr>
        <p:spPr>
          <a:xfrm>
            <a:off x="6868886" y="5268686"/>
            <a:ext cx="576943" cy="555171"/>
          </a:xfrm>
          <a:prstGeom prst="ellipse">
            <a:avLst/>
          </a:prstGeom>
          <a:solidFill>
            <a:srgbClr val="CCC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3009E2E-B739-4A18-B1B6-4B1FB5DE8941}"/>
              </a:ext>
            </a:extLst>
          </p:cNvPr>
          <p:cNvSpPr/>
          <p:nvPr/>
        </p:nvSpPr>
        <p:spPr>
          <a:xfrm>
            <a:off x="8964386" y="5268685"/>
            <a:ext cx="576943" cy="555171"/>
          </a:xfrm>
          <a:prstGeom prst="ellipse">
            <a:avLst/>
          </a:prstGeom>
          <a:solidFill>
            <a:srgbClr val="CCC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F8CA5341-5563-4088-B331-5A545DE8402A}"/>
              </a:ext>
            </a:extLst>
          </p:cNvPr>
          <p:cNvSpPr/>
          <p:nvPr/>
        </p:nvSpPr>
        <p:spPr>
          <a:xfrm>
            <a:off x="3141116" y="1693931"/>
            <a:ext cx="5909767" cy="3444125"/>
          </a:xfrm>
          <a:prstGeom prst="arc">
            <a:avLst>
              <a:gd name="adj1" fmla="val 4731502"/>
              <a:gd name="adj2" fmla="val 47453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CE98C33D-D3E9-40C5-A39E-EC39DC4F58F1}"/>
              </a:ext>
            </a:extLst>
          </p:cNvPr>
          <p:cNvGrpSpPr/>
          <p:nvPr/>
        </p:nvGrpSpPr>
        <p:grpSpPr>
          <a:xfrm>
            <a:off x="1080654" y="2798618"/>
            <a:ext cx="4701309" cy="2613892"/>
            <a:chOff x="3803021" y="1287989"/>
            <a:chExt cx="6914335" cy="4317983"/>
          </a:xfrm>
          <a:solidFill>
            <a:srgbClr val="CBCDCC"/>
          </a:solidFill>
        </p:grpSpPr>
        <p:sp>
          <p:nvSpPr>
            <p:cNvPr id="59" name="Shape 1385">
              <a:extLst>
                <a:ext uri="{FF2B5EF4-FFF2-40B4-BE49-F238E27FC236}">
                  <a16:creationId xmlns:a16="http://schemas.microsoft.com/office/drawing/2014/main" id="{D5F533B2-FAED-45C6-9366-AC51F6441614}"/>
                </a:ext>
              </a:extLst>
            </p:cNvPr>
            <p:cNvSpPr/>
            <p:nvPr/>
          </p:nvSpPr>
          <p:spPr>
            <a:xfrm>
              <a:off x="4142000" y="1287989"/>
              <a:ext cx="886244" cy="65770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78EEEB8C-E4F8-4889-BA6A-B38E2CE36A46}"/>
                </a:ext>
              </a:extLst>
            </p:cNvPr>
            <p:cNvSpPr/>
            <p:nvPr/>
          </p:nvSpPr>
          <p:spPr>
            <a:xfrm>
              <a:off x="5465239" y="3604259"/>
              <a:ext cx="931169" cy="955920"/>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DC159027-C798-4C8B-8911-E1D898629BC2}"/>
                </a:ext>
              </a:extLst>
            </p:cNvPr>
            <p:cNvSpPr/>
            <p:nvPr/>
          </p:nvSpPr>
          <p:spPr>
            <a:xfrm>
              <a:off x="5812383" y="3784004"/>
              <a:ext cx="1846001" cy="1821968"/>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rgbClr val="9BF37B"/>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26C7719F-60BD-4F85-9780-2C745887B5D9}"/>
                </a:ext>
              </a:extLst>
            </p:cNvPr>
            <p:cNvSpPr/>
            <p:nvPr/>
          </p:nvSpPr>
          <p:spPr>
            <a:xfrm>
              <a:off x="4709682" y="3489871"/>
              <a:ext cx="894407" cy="1053964"/>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5E2CD883-201E-42B9-ABDC-A1BEF03B01BC}"/>
                </a:ext>
              </a:extLst>
            </p:cNvPr>
            <p:cNvSpPr/>
            <p:nvPr/>
          </p:nvSpPr>
          <p:spPr>
            <a:xfrm>
              <a:off x="3803021" y="2354210"/>
              <a:ext cx="1049603" cy="1817881"/>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3C8685"/>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66EA5DF0-B1AC-43C5-9F26-44A5E65099D6}"/>
                </a:ext>
              </a:extLst>
            </p:cNvPr>
            <p:cNvSpPr/>
            <p:nvPr/>
          </p:nvSpPr>
          <p:spPr>
            <a:xfrm>
              <a:off x="6380071" y="3698219"/>
              <a:ext cx="1147624" cy="616855"/>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572B2AF9-5DA0-4E96-ADAA-D9645DA1766D}"/>
                </a:ext>
              </a:extLst>
            </p:cNvPr>
            <p:cNvSpPr/>
            <p:nvPr/>
          </p:nvSpPr>
          <p:spPr>
            <a:xfrm>
              <a:off x="6527097" y="3199830"/>
              <a:ext cx="972006" cy="539239"/>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9B10675D-533D-42EB-870D-91640B339DDF}"/>
                </a:ext>
              </a:extLst>
            </p:cNvPr>
            <p:cNvSpPr/>
            <p:nvPr/>
          </p:nvSpPr>
          <p:spPr>
            <a:xfrm>
              <a:off x="6322896" y="2685103"/>
              <a:ext cx="1082276" cy="547407"/>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B66AE63D-B8EF-42CF-9261-CD17C7E1FA1E}"/>
                </a:ext>
              </a:extLst>
            </p:cNvPr>
            <p:cNvSpPr/>
            <p:nvPr/>
          </p:nvSpPr>
          <p:spPr>
            <a:xfrm>
              <a:off x="6355568" y="2194888"/>
              <a:ext cx="931169" cy="6209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98DF6EF5-54D9-4779-8DA3-1AA93E156042}"/>
                </a:ext>
              </a:extLst>
            </p:cNvPr>
            <p:cNvSpPr/>
            <p:nvPr/>
          </p:nvSpPr>
          <p:spPr>
            <a:xfrm>
              <a:off x="5457070" y="2239822"/>
              <a:ext cx="935252" cy="772091"/>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B3325A0-9A46-4A81-B76C-BA7B21DA1925}"/>
                </a:ext>
              </a:extLst>
            </p:cNvPr>
            <p:cNvSpPr/>
            <p:nvPr/>
          </p:nvSpPr>
          <p:spPr>
            <a:xfrm>
              <a:off x="6404576" y="1684247"/>
              <a:ext cx="869907" cy="559666"/>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68C1ECFC-261A-410B-8D88-44133E2FAEF0}"/>
                </a:ext>
              </a:extLst>
            </p:cNvPr>
            <p:cNvSpPr/>
            <p:nvPr/>
          </p:nvSpPr>
          <p:spPr>
            <a:xfrm>
              <a:off x="5604097" y="2942469"/>
              <a:ext cx="972006" cy="763918"/>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DCF35973-DD6C-4A4E-8F04-2D8367CF6700}"/>
                </a:ext>
              </a:extLst>
            </p:cNvPr>
            <p:cNvSpPr/>
            <p:nvPr/>
          </p:nvSpPr>
          <p:spPr>
            <a:xfrm>
              <a:off x="4958816" y="2668765"/>
              <a:ext cx="747383" cy="935494"/>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D3CFC5F6-9FC2-47FA-A50E-5A34AF0DB917}"/>
                </a:ext>
              </a:extLst>
            </p:cNvPr>
            <p:cNvSpPr/>
            <p:nvPr/>
          </p:nvSpPr>
          <p:spPr>
            <a:xfrm>
              <a:off x="4260438" y="2497190"/>
              <a:ext cx="857653" cy="1299068"/>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30BCCDBF-EFDE-458E-B872-0CCDBC8A319B}"/>
                </a:ext>
              </a:extLst>
            </p:cNvPr>
            <p:cNvSpPr/>
            <p:nvPr/>
          </p:nvSpPr>
          <p:spPr>
            <a:xfrm>
              <a:off x="3896957" y="1688333"/>
              <a:ext cx="1065942" cy="902815"/>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C64CE0E7-CC44-475F-9EB5-871F3B8620B9}"/>
                </a:ext>
              </a:extLst>
            </p:cNvPr>
            <p:cNvSpPr/>
            <p:nvPr/>
          </p:nvSpPr>
          <p:spPr>
            <a:xfrm>
              <a:off x="4766861" y="1447311"/>
              <a:ext cx="788225" cy="1290900"/>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BF2B7FE7-4D27-4019-94E9-57EF54092DC4}"/>
                </a:ext>
              </a:extLst>
            </p:cNvPr>
            <p:cNvSpPr/>
            <p:nvPr/>
          </p:nvSpPr>
          <p:spPr>
            <a:xfrm>
              <a:off x="5101757" y="1475907"/>
              <a:ext cx="1351825" cy="87421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3F4BBDE-9BAC-4D4D-943D-5C748847CBB2}"/>
                </a:ext>
              </a:extLst>
            </p:cNvPr>
            <p:cNvSpPr/>
            <p:nvPr/>
          </p:nvSpPr>
          <p:spPr>
            <a:xfrm>
              <a:off x="10239519" y="1582119"/>
              <a:ext cx="477837" cy="763918"/>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40A3CF7A-1BC0-4CEA-9042-B475AD6E7631}"/>
                </a:ext>
              </a:extLst>
            </p:cNvPr>
            <p:cNvSpPr/>
            <p:nvPr/>
          </p:nvSpPr>
          <p:spPr>
            <a:xfrm>
              <a:off x="9320604" y="2105017"/>
              <a:ext cx="988343" cy="727152"/>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4734038F-B24C-4B56-8779-88B9B7F681A7}"/>
                </a:ext>
              </a:extLst>
            </p:cNvPr>
            <p:cNvSpPr/>
            <p:nvPr/>
          </p:nvSpPr>
          <p:spPr>
            <a:xfrm>
              <a:off x="9986305" y="2055996"/>
              <a:ext cx="228709" cy="412599"/>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9B1B7CF1-4575-4FF0-97EB-BFB9F355B1CA}"/>
                </a:ext>
              </a:extLst>
            </p:cNvPr>
            <p:cNvSpPr/>
            <p:nvPr/>
          </p:nvSpPr>
          <p:spPr>
            <a:xfrm>
              <a:off x="10166006" y="2002888"/>
              <a:ext cx="204203" cy="453447"/>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1371EE0F-0DF0-4C1C-A0C2-5EDB7BE403EB}"/>
                </a:ext>
              </a:extLst>
            </p:cNvPr>
            <p:cNvSpPr/>
            <p:nvPr/>
          </p:nvSpPr>
          <p:spPr>
            <a:xfrm>
              <a:off x="10088409" y="2554379"/>
              <a:ext cx="228709" cy="208340"/>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C79384A3-FEA6-48BB-B7BA-7B9CDEC9DED9}"/>
                </a:ext>
              </a:extLst>
            </p:cNvPr>
            <p:cNvSpPr/>
            <p:nvPr/>
          </p:nvSpPr>
          <p:spPr>
            <a:xfrm>
              <a:off x="10292615" y="2533952"/>
              <a:ext cx="98019" cy="126637"/>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BBD959A-78CB-4883-BBB3-67335BA2B732}"/>
                </a:ext>
              </a:extLst>
            </p:cNvPr>
            <p:cNvSpPr/>
            <p:nvPr/>
          </p:nvSpPr>
          <p:spPr>
            <a:xfrm>
              <a:off x="10088409" y="2386889"/>
              <a:ext cx="445161" cy="224684"/>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53CFD3F2-80A2-4D6B-B7AC-51A813651FD8}"/>
                </a:ext>
              </a:extLst>
            </p:cNvPr>
            <p:cNvSpPr/>
            <p:nvPr/>
          </p:nvSpPr>
          <p:spPr>
            <a:xfrm>
              <a:off x="10431473" y="2595232"/>
              <a:ext cx="40837" cy="28598"/>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11F1E0B5-03BD-4A8A-8123-2DB710419C19}"/>
                </a:ext>
              </a:extLst>
            </p:cNvPr>
            <p:cNvSpPr/>
            <p:nvPr/>
          </p:nvSpPr>
          <p:spPr>
            <a:xfrm>
              <a:off x="9916880" y="2750468"/>
              <a:ext cx="171527" cy="384001"/>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3A79D736-89D5-4CFD-A617-50DA84951E44}"/>
                </a:ext>
              </a:extLst>
            </p:cNvPr>
            <p:cNvSpPr/>
            <p:nvPr/>
          </p:nvSpPr>
          <p:spPr>
            <a:xfrm>
              <a:off x="9884206" y="3015999"/>
              <a:ext cx="134771" cy="220595"/>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8BE4EAB6-B303-46B9-AA79-1E8183FFBC0B}"/>
                </a:ext>
              </a:extLst>
            </p:cNvPr>
            <p:cNvSpPr/>
            <p:nvPr/>
          </p:nvSpPr>
          <p:spPr>
            <a:xfrm>
              <a:off x="9230756" y="2648337"/>
              <a:ext cx="767805" cy="498384"/>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9C485B5E-5099-4E82-BB63-329AE57A2174}"/>
                </a:ext>
              </a:extLst>
            </p:cNvPr>
            <p:cNvSpPr/>
            <p:nvPr/>
          </p:nvSpPr>
          <p:spPr>
            <a:xfrm>
              <a:off x="8511959" y="4645968"/>
              <a:ext cx="1188461" cy="931410"/>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E05968"/>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DAEFCC89-2257-4ACF-B438-9289FEE77870}"/>
                </a:ext>
              </a:extLst>
            </p:cNvPr>
            <p:cNvSpPr/>
            <p:nvPr/>
          </p:nvSpPr>
          <p:spPr>
            <a:xfrm>
              <a:off x="7588959" y="4400859"/>
              <a:ext cx="743302" cy="65770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1237B439-7DA1-4A3B-B58F-F5AAE25B4C2B}"/>
                </a:ext>
              </a:extLst>
            </p:cNvPr>
            <p:cNvSpPr/>
            <p:nvPr/>
          </p:nvSpPr>
          <p:spPr>
            <a:xfrm>
              <a:off x="7499106" y="3812602"/>
              <a:ext cx="665701" cy="600514"/>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196C0285-9C94-464B-A1FD-A6DFC938BF98}"/>
                </a:ext>
              </a:extLst>
            </p:cNvPr>
            <p:cNvSpPr/>
            <p:nvPr/>
          </p:nvSpPr>
          <p:spPr>
            <a:xfrm>
              <a:off x="8095384" y="3690048"/>
              <a:ext cx="1127201" cy="367657"/>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89D7C2B3-41B5-4159-86C4-F88528EFE98A}"/>
                </a:ext>
              </a:extLst>
            </p:cNvPr>
            <p:cNvSpPr/>
            <p:nvPr/>
          </p:nvSpPr>
          <p:spPr>
            <a:xfrm>
              <a:off x="8895863" y="3567493"/>
              <a:ext cx="1127201" cy="498384"/>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2FB53921-E518-468E-AFDC-3F607B236A73}"/>
                </a:ext>
              </a:extLst>
            </p:cNvPr>
            <p:cNvSpPr/>
            <p:nvPr/>
          </p:nvSpPr>
          <p:spPr>
            <a:xfrm>
              <a:off x="8732499" y="3976008"/>
              <a:ext cx="694289" cy="74757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D7296591-FB02-476E-93CB-DEE879DD1E44}"/>
                </a:ext>
              </a:extLst>
            </p:cNvPr>
            <p:cNvSpPr/>
            <p:nvPr/>
          </p:nvSpPr>
          <p:spPr>
            <a:xfrm>
              <a:off x="8961205" y="3146723"/>
              <a:ext cx="1012851" cy="567832"/>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B52B11B3-AA13-4493-B8BA-F3BA917DA5D6}"/>
                </a:ext>
              </a:extLst>
            </p:cNvPr>
            <p:cNvSpPr/>
            <p:nvPr/>
          </p:nvSpPr>
          <p:spPr>
            <a:xfrm>
              <a:off x="9051053" y="3914727"/>
              <a:ext cx="653452" cy="506557"/>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9606A84D-6A40-41A1-A9ED-49AA32C0C0EC}"/>
                </a:ext>
              </a:extLst>
            </p:cNvPr>
            <p:cNvSpPr/>
            <p:nvPr/>
          </p:nvSpPr>
          <p:spPr>
            <a:xfrm>
              <a:off x="8377184" y="4008687"/>
              <a:ext cx="514591" cy="825193"/>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D7DB3EA6-41F4-409E-A653-C71022D7396E}"/>
                </a:ext>
              </a:extLst>
            </p:cNvPr>
            <p:cNvSpPr/>
            <p:nvPr/>
          </p:nvSpPr>
          <p:spPr>
            <a:xfrm>
              <a:off x="7927932" y="4037281"/>
              <a:ext cx="473754" cy="829280"/>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58AE43DE-C281-45FE-8464-3213B97CC3AA}"/>
                </a:ext>
              </a:extLst>
            </p:cNvPr>
            <p:cNvSpPr/>
            <p:nvPr/>
          </p:nvSpPr>
          <p:spPr>
            <a:xfrm>
              <a:off x="9422706" y="3036424"/>
              <a:ext cx="588107" cy="428940"/>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3C54B2EE-2AFC-43A0-A5BE-B938DE23B890}"/>
                </a:ext>
              </a:extLst>
            </p:cNvPr>
            <p:cNvSpPr/>
            <p:nvPr/>
          </p:nvSpPr>
          <p:spPr>
            <a:xfrm>
              <a:off x="9063307" y="2987406"/>
              <a:ext cx="604444" cy="596428"/>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E7B44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9E17E98F-5A2B-4816-81BB-AA757CE815F4}"/>
                </a:ext>
              </a:extLst>
            </p:cNvPr>
            <p:cNvSpPr/>
            <p:nvPr/>
          </p:nvSpPr>
          <p:spPr>
            <a:xfrm>
              <a:off x="8177063" y="3306045"/>
              <a:ext cx="963838" cy="498384"/>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3568AC5-905F-406C-9815-BFB5B6D7EC2D}"/>
                </a:ext>
              </a:extLst>
            </p:cNvPr>
            <p:cNvSpPr/>
            <p:nvPr/>
          </p:nvSpPr>
          <p:spPr>
            <a:xfrm>
              <a:off x="7356165" y="3130384"/>
              <a:ext cx="878073" cy="763918"/>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FC0427CF-0D6E-4519-A6F3-B92F4DB53262}"/>
                </a:ext>
              </a:extLst>
            </p:cNvPr>
            <p:cNvSpPr/>
            <p:nvPr/>
          </p:nvSpPr>
          <p:spPr>
            <a:xfrm>
              <a:off x="7200969" y="1663822"/>
              <a:ext cx="849487" cy="988599"/>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988167F4-02D1-46C5-B76E-7264C2B6E2E5}"/>
                </a:ext>
              </a:extLst>
            </p:cNvPr>
            <p:cNvCxnSpPr/>
            <p:nvPr/>
          </p:nvCxnSpPr>
          <p:spPr>
            <a:xfrm>
              <a:off x="7780908" y="213361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4B377926-3ABE-41DD-BB0B-34FC3E1EECB1}"/>
                </a:ext>
              </a:extLst>
            </p:cNvPr>
            <p:cNvCxnSpPr/>
            <p:nvPr/>
          </p:nvCxnSpPr>
          <p:spPr>
            <a:xfrm>
              <a:off x="7780908" y="213361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3629E54F-6B1D-4C25-94B6-7B409CC5148E}"/>
                </a:ext>
              </a:extLst>
            </p:cNvPr>
            <p:cNvSpPr/>
            <p:nvPr/>
          </p:nvSpPr>
          <p:spPr>
            <a:xfrm>
              <a:off x="7981028" y="1953865"/>
              <a:ext cx="992428" cy="935494"/>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63528C59-1CFB-44AE-910B-929F0361FBE9}"/>
                </a:ext>
              </a:extLst>
            </p:cNvPr>
            <p:cNvSpPr/>
            <p:nvPr/>
          </p:nvSpPr>
          <p:spPr>
            <a:xfrm>
              <a:off x="7692689" y="2092935"/>
              <a:ext cx="694289" cy="739411"/>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DA940CA-7110-4699-ACE6-72BE0AA31B1D}"/>
                </a:ext>
              </a:extLst>
            </p:cNvPr>
            <p:cNvSpPr/>
            <p:nvPr/>
          </p:nvSpPr>
          <p:spPr>
            <a:xfrm>
              <a:off x="8716162" y="2762720"/>
              <a:ext cx="555433" cy="637280"/>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838CFA18-CFD9-4CBE-BC23-D22D84F29229}"/>
                </a:ext>
              </a:extLst>
            </p:cNvPr>
            <p:cNvSpPr/>
            <p:nvPr/>
          </p:nvSpPr>
          <p:spPr>
            <a:xfrm>
              <a:off x="8356764" y="2873021"/>
              <a:ext cx="408407" cy="702642"/>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41C7007B-E3ED-46F0-B2EB-F7E4D394D0B2}"/>
                </a:ext>
              </a:extLst>
            </p:cNvPr>
            <p:cNvSpPr/>
            <p:nvPr/>
          </p:nvSpPr>
          <p:spPr>
            <a:xfrm>
              <a:off x="7895264" y="2783147"/>
              <a:ext cx="526845" cy="923240"/>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E3BB864B-EBD8-49FC-A942-9B178BF83BBA}"/>
                </a:ext>
              </a:extLst>
            </p:cNvPr>
            <p:cNvSpPr/>
            <p:nvPr/>
          </p:nvSpPr>
          <p:spPr>
            <a:xfrm>
              <a:off x="7249980" y="2578889"/>
              <a:ext cx="800476" cy="588260"/>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69ECCD"/>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grpSp>
      <p:pic>
        <p:nvPicPr>
          <p:cNvPr id="110" name="Graphic 109" descr="Man">
            <a:extLst>
              <a:ext uri="{FF2B5EF4-FFF2-40B4-BE49-F238E27FC236}">
                <a16:creationId xmlns:a16="http://schemas.microsoft.com/office/drawing/2014/main" id="{7967E76E-F09F-4BD1-9785-6885ABC9E8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8886" y="5255761"/>
            <a:ext cx="555174" cy="555174"/>
          </a:xfrm>
          <a:prstGeom prst="rect">
            <a:avLst/>
          </a:prstGeom>
        </p:spPr>
      </p:pic>
      <p:pic>
        <p:nvPicPr>
          <p:cNvPr id="111" name="Graphic 110" descr="Woman">
            <a:extLst>
              <a:ext uri="{FF2B5EF4-FFF2-40B4-BE49-F238E27FC236}">
                <a16:creationId xmlns:a16="http://schemas.microsoft.com/office/drawing/2014/main" id="{E6999599-E814-4E41-ABC7-3B3A9FA93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270" y="5290455"/>
            <a:ext cx="555174" cy="555174"/>
          </a:xfrm>
          <a:prstGeom prst="rect">
            <a:avLst/>
          </a:prstGeom>
        </p:spPr>
      </p:pic>
      <p:sp>
        <p:nvSpPr>
          <p:cNvPr id="114" name="TextBox 113">
            <a:extLst>
              <a:ext uri="{FF2B5EF4-FFF2-40B4-BE49-F238E27FC236}">
                <a16:creationId xmlns:a16="http://schemas.microsoft.com/office/drawing/2014/main" id="{6DAEC8A2-887D-4C58-BD7A-DD70E4AA0155}"/>
              </a:ext>
            </a:extLst>
          </p:cNvPr>
          <p:cNvSpPr txBox="1"/>
          <p:nvPr/>
        </p:nvSpPr>
        <p:spPr>
          <a:xfrm>
            <a:off x="7560128" y="5226160"/>
            <a:ext cx="1153886" cy="584775"/>
          </a:xfrm>
          <a:prstGeom prst="rect">
            <a:avLst/>
          </a:prstGeom>
          <a:noFill/>
        </p:spPr>
        <p:txBody>
          <a:bodyPr wrap="square" rtlCol="0">
            <a:spAutoFit/>
          </a:bodyPr>
          <a:lstStyle/>
          <a:p>
            <a:r>
              <a:rPr lang="en-US" b="1" dirty="0">
                <a:solidFill>
                  <a:srgbClr val="B4B8BB"/>
                </a:solidFill>
              </a:rPr>
              <a:t>348K</a:t>
            </a:r>
          </a:p>
          <a:p>
            <a:r>
              <a:rPr lang="en-US" sz="1400" dirty="0">
                <a:solidFill>
                  <a:srgbClr val="B4B8BB"/>
                </a:solidFill>
              </a:rPr>
              <a:t>Male Users</a:t>
            </a:r>
          </a:p>
        </p:txBody>
      </p:sp>
      <p:sp>
        <p:nvSpPr>
          <p:cNvPr id="115" name="TextBox 114">
            <a:extLst>
              <a:ext uri="{FF2B5EF4-FFF2-40B4-BE49-F238E27FC236}">
                <a16:creationId xmlns:a16="http://schemas.microsoft.com/office/drawing/2014/main" id="{F30F974F-4DEA-4E19-BA0D-EA2FC80AAE2F}"/>
              </a:ext>
            </a:extLst>
          </p:cNvPr>
          <p:cNvSpPr txBox="1"/>
          <p:nvPr/>
        </p:nvSpPr>
        <p:spPr>
          <a:xfrm>
            <a:off x="9655628" y="5239081"/>
            <a:ext cx="1153886" cy="584775"/>
          </a:xfrm>
          <a:prstGeom prst="rect">
            <a:avLst/>
          </a:prstGeom>
          <a:noFill/>
        </p:spPr>
        <p:txBody>
          <a:bodyPr wrap="square" rtlCol="0">
            <a:spAutoFit/>
          </a:bodyPr>
          <a:lstStyle/>
          <a:p>
            <a:r>
              <a:rPr lang="en-US" b="1" dirty="0">
                <a:solidFill>
                  <a:srgbClr val="B4B8BB"/>
                </a:solidFill>
              </a:rPr>
              <a:t>756K</a:t>
            </a:r>
          </a:p>
          <a:p>
            <a:r>
              <a:rPr lang="en-US" sz="1400" dirty="0">
                <a:solidFill>
                  <a:srgbClr val="B4B8BB"/>
                </a:solidFill>
              </a:rPr>
              <a:t>Female Users</a:t>
            </a:r>
          </a:p>
        </p:txBody>
      </p:sp>
      <p:sp>
        <p:nvSpPr>
          <p:cNvPr id="116" name="TextBox 115">
            <a:extLst>
              <a:ext uri="{FF2B5EF4-FFF2-40B4-BE49-F238E27FC236}">
                <a16:creationId xmlns:a16="http://schemas.microsoft.com/office/drawing/2014/main" id="{7D90AFC2-E7B9-40DF-897C-07190493BC04}"/>
              </a:ext>
            </a:extLst>
          </p:cNvPr>
          <p:cNvSpPr txBox="1"/>
          <p:nvPr/>
        </p:nvSpPr>
        <p:spPr>
          <a:xfrm>
            <a:off x="5277756" y="304800"/>
            <a:ext cx="2002972" cy="338554"/>
          </a:xfrm>
          <a:prstGeom prst="rect">
            <a:avLst/>
          </a:prstGeom>
          <a:noFill/>
        </p:spPr>
        <p:txBody>
          <a:bodyPr wrap="square" rtlCol="0">
            <a:spAutoFit/>
          </a:bodyPr>
          <a:lstStyle/>
          <a:p>
            <a:r>
              <a:rPr lang="en-US" sz="1600" b="1" dirty="0">
                <a:solidFill>
                  <a:srgbClr val="73D1B7"/>
                </a:solidFill>
              </a:rPr>
              <a:t>MARKET LAYOUTS</a:t>
            </a:r>
          </a:p>
        </p:txBody>
      </p:sp>
      <p:sp>
        <p:nvSpPr>
          <p:cNvPr id="117" name="TextBox 116">
            <a:extLst>
              <a:ext uri="{FF2B5EF4-FFF2-40B4-BE49-F238E27FC236}">
                <a16:creationId xmlns:a16="http://schemas.microsoft.com/office/drawing/2014/main" id="{17F15F6D-416F-45BC-AFDB-BB8F3CECBD59}"/>
              </a:ext>
            </a:extLst>
          </p:cNvPr>
          <p:cNvSpPr txBox="1"/>
          <p:nvPr/>
        </p:nvSpPr>
        <p:spPr>
          <a:xfrm>
            <a:off x="3738336" y="545812"/>
            <a:ext cx="5203371" cy="584775"/>
          </a:xfrm>
          <a:prstGeom prst="rect">
            <a:avLst/>
          </a:prstGeom>
          <a:noFill/>
        </p:spPr>
        <p:txBody>
          <a:bodyPr wrap="square" rtlCol="0">
            <a:spAutoFit/>
          </a:bodyPr>
          <a:lstStyle/>
          <a:p>
            <a:r>
              <a:rPr lang="en-US" sz="3200" spc="-150" dirty="0">
                <a:solidFill>
                  <a:srgbClr val="848687"/>
                </a:solidFill>
              </a:rPr>
              <a:t>UNITED STATES SOCIAL MEDIA</a:t>
            </a:r>
          </a:p>
        </p:txBody>
      </p:sp>
      <p:sp>
        <p:nvSpPr>
          <p:cNvPr id="118" name="Oval 117">
            <a:extLst>
              <a:ext uri="{FF2B5EF4-FFF2-40B4-BE49-F238E27FC236}">
                <a16:creationId xmlns:a16="http://schemas.microsoft.com/office/drawing/2014/main" id="{36A1ACD2-302E-48E0-8151-C0A7C8311A25}"/>
              </a:ext>
            </a:extLst>
          </p:cNvPr>
          <p:cNvSpPr/>
          <p:nvPr/>
        </p:nvSpPr>
        <p:spPr>
          <a:xfrm>
            <a:off x="5871936" y="113058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4E8EB4-683D-407C-AF0A-9F5A63DFFCFC}"/>
              </a:ext>
            </a:extLst>
          </p:cNvPr>
          <p:cNvSpPr/>
          <p:nvPr/>
        </p:nvSpPr>
        <p:spPr>
          <a:xfrm>
            <a:off x="6219371" y="113593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041D629-AA25-49C8-83BD-CC2B2DD4A947}"/>
              </a:ext>
            </a:extLst>
          </p:cNvPr>
          <p:cNvSpPr/>
          <p:nvPr/>
        </p:nvSpPr>
        <p:spPr>
          <a:xfrm>
            <a:off x="6036129" y="113058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A9B5D528-B03C-4A1C-9509-1649B7C117A1}"/>
              </a:ext>
            </a:extLst>
          </p:cNvPr>
          <p:cNvSpPr/>
          <p:nvPr/>
        </p:nvSpPr>
        <p:spPr>
          <a:xfrm>
            <a:off x="7813964" y="4581236"/>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E2DCCCAB-D677-4446-9E2D-44509E477D37}"/>
              </a:ext>
            </a:extLst>
          </p:cNvPr>
          <p:cNvSpPr/>
          <p:nvPr/>
        </p:nvSpPr>
        <p:spPr>
          <a:xfrm>
            <a:off x="7813961" y="4149435"/>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B302BE7-58DC-4D6B-8C76-A6D3FFC26EE6}"/>
              </a:ext>
            </a:extLst>
          </p:cNvPr>
          <p:cNvSpPr/>
          <p:nvPr/>
        </p:nvSpPr>
        <p:spPr>
          <a:xfrm>
            <a:off x="7813962" y="3717635"/>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D8B2228E-BC1B-4AA0-B962-213E025DF6A2}"/>
              </a:ext>
            </a:extLst>
          </p:cNvPr>
          <p:cNvSpPr/>
          <p:nvPr/>
        </p:nvSpPr>
        <p:spPr>
          <a:xfrm>
            <a:off x="7813963" y="3278909"/>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94DED63-79D6-445F-A289-D326A7844B9D}"/>
              </a:ext>
            </a:extLst>
          </p:cNvPr>
          <p:cNvSpPr/>
          <p:nvPr/>
        </p:nvSpPr>
        <p:spPr>
          <a:xfrm>
            <a:off x="7817137" y="3272419"/>
            <a:ext cx="2383591" cy="212438"/>
          </a:xfrm>
          <a:custGeom>
            <a:avLst/>
            <a:gdLst>
              <a:gd name="connsiteX0" fmla="*/ 0 w 2383591"/>
              <a:gd name="connsiteY0" fmla="*/ 0 h 212438"/>
              <a:gd name="connsiteX1" fmla="*/ 2277372 w 2383591"/>
              <a:gd name="connsiteY1" fmla="*/ 0 h 212438"/>
              <a:gd name="connsiteX2" fmla="*/ 2383591 w 2383591"/>
              <a:gd name="connsiteY2" fmla="*/ 106219 h 212438"/>
              <a:gd name="connsiteX3" fmla="*/ 2383590 w 2383591"/>
              <a:gd name="connsiteY3" fmla="*/ 106219 h 212438"/>
              <a:gd name="connsiteX4" fmla="*/ 2277371 w 2383591"/>
              <a:gd name="connsiteY4" fmla="*/ 212438 h 212438"/>
              <a:gd name="connsiteX5" fmla="*/ 0 w 2383591"/>
              <a:gd name="connsiteY5" fmla="*/ 212437 h 212438"/>
              <a:gd name="connsiteX6" fmla="*/ 0 w 2383591"/>
              <a:gd name="connsiteY6" fmla="*/ 0 h 2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91" h="212438">
                <a:moveTo>
                  <a:pt x="0" y="0"/>
                </a:moveTo>
                <a:lnTo>
                  <a:pt x="2277372" y="0"/>
                </a:lnTo>
                <a:cubicBezTo>
                  <a:pt x="2336035" y="0"/>
                  <a:pt x="2383591" y="47556"/>
                  <a:pt x="2383591" y="106219"/>
                </a:cubicBezTo>
                <a:lnTo>
                  <a:pt x="2383590" y="106219"/>
                </a:lnTo>
                <a:cubicBezTo>
                  <a:pt x="2383590" y="164882"/>
                  <a:pt x="2336034" y="212438"/>
                  <a:pt x="2277371" y="212438"/>
                </a:cubicBezTo>
                <a:lnTo>
                  <a:pt x="0" y="212437"/>
                </a:lnTo>
                <a:lnTo>
                  <a:pt x="0" y="0"/>
                </a:lnTo>
                <a:close/>
              </a:path>
            </a:pathLst>
          </a:custGeom>
          <a:solidFill>
            <a:srgbClr val="5373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1.95M</a:t>
            </a:r>
          </a:p>
        </p:txBody>
      </p:sp>
      <p:sp>
        <p:nvSpPr>
          <p:cNvPr id="144" name="Freeform: Shape 143">
            <a:extLst>
              <a:ext uri="{FF2B5EF4-FFF2-40B4-BE49-F238E27FC236}">
                <a16:creationId xmlns:a16="http://schemas.microsoft.com/office/drawing/2014/main" id="{BA09B33E-EAAD-4174-9278-71E5ABA4E648}"/>
              </a:ext>
            </a:extLst>
          </p:cNvPr>
          <p:cNvSpPr/>
          <p:nvPr/>
        </p:nvSpPr>
        <p:spPr>
          <a:xfrm>
            <a:off x="7818842" y="3710592"/>
            <a:ext cx="1792793" cy="227148"/>
          </a:xfrm>
          <a:custGeom>
            <a:avLst/>
            <a:gdLst>
              <a:gd name="connsiteX0" fmla="*/ 0 w 1792793"/>
              <a:gd name="connsiteY0" fmla="*/ 0 h 227148"/>
              <a:gd name="connsiteX1" fmla="*/ 1679219 w 1792793"/>
              <a:gd name="connsiteY1" fmla="*/ 0 h 227148"/>
              <a:gd name="connsiteX2" fmla="*/ 1792793 w 1792793"/>
              <a:gd name="connsiteY2" fmla="*/ 113574 h 227148"/>
              <a:gd name="connsiteX3" fmla="*/ 1679219 w 1792793"/>
              <a:gd name="connsiteY3" fmla="*/ 227148 h 227148"/>
              <a:gd name="connsiteX4" fmla="*/ 0 w 1792793"/>
              <a:gd name="connsiteY4" fmla="*/ 227148 h 227148"/>
              <a:gd name="connsiteX5" fmla="*/ 0 w 1792793"/>
              <a:gd name="connsiteY5" fmla="*/ 0 h 22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793" h="227148">
                <a:moveTo>
                  <a:pt x="0" y="0"/>
                </a:moveTo>
                <a:lnTo>
                  <a:pt x="1679219" y="0"/>
                </a:lnTo>
                <a:cubicBezTo>
                  <a:pt x="1741944" y="0"/>
                  <a:pt x="1792793" y="50849"/>
                  <a:pt x="1792793" y="113574"/>
                </a:cubicBezTo>
                <a:cubicBezTo>
                  <a:pt x="1792793" y="176299"/>
                  <a:pt x="1741944" y="227148"/>
                  <a:pt x="1679219" y="227148"/>
                </a:cubicBezTo>
                <a:lnTo>
                  <a:pt x="0" y="227148"/>
                </a:lnTo>
                <a:lnTo>
                  <a:pt x="0" y="0"/>
                </a:lnTo>
                <a:close/>
              </a:path>
            </a:pathLst>
          </a:custGeom>
          <a:solidFill>
            <a:srgbClr val="61DF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2.6M</a:t>
            </a:r>
          </a:p>
        </p:txBody>
      </p:sp>
      <p:sp>
        <p:nvSpPr>
          <p:cNvPr id="143" name="Freeform: Shape 142">
            <a:extLst>
              <a:ext uri="{FF2B5EF4-FFF2-40B4-BE49-F238E27FC236}">
                <a16:creationId xmlns:a16="http://schemas.microsoft.com/office/drawing/2014/main" id="{D92555C2-3075-481B-98E2-1CEE0BF2F3C8}"/>
              </a:ext>
            </a:extLst>
          </p:cNvPr>
          <p:cNvSpPr/>
          <p:nvPr/>
        </p:nvSpPr>
        <p:spPr>
          <a:xfrm>
            <a:off x="7818842" y="4151007"/>
            <a:ext cx="2478593" cy="217724"/>
          </a:xfrm>
          <a:custGeom>
            <a:avLst/>
            <a:gdLst>
              <a:gd name="connsiteX0" fmla="*/ 0 w 2478593"/>
              <a:gd name="connsiteY0" fmla="*/ 0 h 217724"/>
              <a:gd name="connsiteX1" fmla="*/ 2369731 w 2478593"/>
              <a:gd name="connsiteY1" fmla="*/ 0 h 217724"/>
              <a:gd name="connsiteX2" fmla="*/ 2478593 w 2478593"/>
              <a:gd name="connsiteY2" fmla="*/ 108862 h 217724"/>
              <a:gd name="connsiteX3" fmla="*/ 2369731 w 2478593"/>
              <a:gd name="connsiteY3" fmla="*/ 217724 h 217724"/>
              <a:gd name="connsiteX4" fmla="*/ 0 w 2478593"/>
              <a:gd name="connsiteY4" fmla="*/ 217724 h 217724"/>
              <a:gd name="connsiteX5" fmla="*/ 0 w 2478593"/>
              <a:gd name="connsiteY5" fmla="*/ 0 h 2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593" h="217724">
                <a:moveTo>
                  <a:pt x="0" y="0"/>
                </a:moveTo>
                <a:lnTo>
                  <a:pt x="2369731" y="0"/>
                </a:lnTo>
                <a:cubicBezTo>
                  <a:pt x="2429854" y="0"/>
                  <a:pt x="2478593" y="48739"/>
                  <a:pt x="2478593" y="108862"/>
                </a:cubicBezTo>
                <a:cubicBezTo>
                  <a:pt x="2478593" y="168985"/>
                  <a:pt x="2429854" y="217724"/>
                  <a:pt x="2369731" y="217724"/>
                </a:cubicBezTo>
                <a:lnTo>
                  <a:pt x="0" y="217724"/>
                </a:lnTo>
                <a:lnTo>
                  <a:pt x="0" y="0"/>
                </a:lnTo>
                <a:close/>
              </a:path>
            </a:pathLst>
          </a:custGeom>
          <a:solidFill>
            <a:srgbClr val="EAB3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.5M</a:t>
            </a:r>
          </a:p>
        </p:txBody>
      </p:sp>
      <p:sp>
        <p:nvSpPr>
          <p:cNvPr id="142" name="Freeform: Shape 141">
            <a:extLst>
              <a:ext uri="{FF2B5EF4-FFF2-40B4-BE49-F238E27FC236}">
                <a16:creationId xmlns:a16="http://schemas.microsoft.com/office/drawing/2014/main" id="{98B4229B-81C5-48A8-9BA6-01852BAD2D6B}"/>
              </a:ext>
            </a:extLst>
          </p:cNvPr>
          <p:cNvSpPr/>
          <p:nvPr/>
        </p:nvSpPr>
        <p:spPr>
          <a:xfrm>
            <a:off x="7818842" y="4585117"/>
            <a:ext cx="2826937" cy="212438"/>
          </a:xfrm>
          <a:custGeom>
            <a:avLst/>
            <a:gdLst>
              <a:gd name="connsiteX0" fmla="*/ 0 w 2826937"/>
              <a:gd name="connsiteY0" fmla="*/ 0 h 212438"/>
              <a:gd name="connsiteX1" fmla="*/ 2720718 w 2826937"/>
              <a:gd name="connsiteY1" fmla="*/ 0 h 212438"/>
              <a:gd name="connsiteX2" fmla="*/ 2826937 w 2826937"/>
              <a:gd name="connsiteY2" fmla="*/ 106219 h 212438"/>
              <a:gd name="connsiteX3" fmla="*/ 2826936 w 2826937"/>
              <a:gd name="connsiteY3" fmla="*/ 106219 h 212438"/>
              <a:gd name="connsiteX4" fmla="*/ 2720717 w 2826937"/>
              <a:gd name="connsiteY4" fmla="*/ 212438 h 212438"/>
              <a:gd name="connsiteX5" fmla="*/ 0 w 2826937"/>
              <a:gd name="connsiteY5" fmla="*/ 212437 h 212438"/>
              <a:gd name="connsiteX6" fmla="*/ 0 w 2826937"/>
              <a:gd name="connsiteY6" fmla="*/ 0 h 2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937" h="212438">
                <a:moveTo>
                  <a:pt x="0" y="0"/>
                </a:moveTo>
                <a:lnTo>
                  <a:pt x="2720718" y="0"/>
                </a:lnTo>
                <a:cubicBezTo>
                  <a:pt x="2779381" y="0"/>
                  <a:pt x="2826937" y="47556"/>
                  <a:pt x="2826937" y="106219"/>
                </a:cubicBezTo>
                <a:lnTo>
                  <a:pt x="2826936" y="106219"/>
                </a:lnTo>
                <a:cubicBezTo>
                  <a:pt x="2826936" y="164882"/>
                  <a:pt x="2779380" y="212438"/>
                  <a:pt x="2720717" y="212438"/>
                </a:cubicBezTo>
                <a:lnTo>
                  <a:pt x="0" y="212437"/>
                </a:lnTo>
                <a:lnTo>
                  <a:pt x="0" y="0"/>
                </a:lnTo>
                <a:close/>
              </a:path>
            </a:pathLst>
          </a:custGeom>
          <a:solidFill>
            <a:srgbClr val="F357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.82M</a:t>
            </a:r>
          </a:p>
        </p:txBody>
      </p:sp>
      <p:sp>
        <p:nvSpPr>
          <p:cNvPr id="133" name="TextBox 132">
            <a:extLst>
              <a:ext uri="{FF2B5EF4-FFF2-40B4-BE49-F238E27FC236}">
                <a16:creationId xmlns:a16="http://schemas.microsoft.com/office/drawing/2014/main" id="{C229DE2D-471B-40A0-9078-EB22F0BFE092}"/>
              </a:ext>
            </a:extLst>
          </p:cNvPr>
          <p:cNvSpPr txBox="1"/>
          <p:nvPr/>
        </p:nvSpPr>
        <p:spPr>
          <a:xfrm>
            <a:off x="6672943" y="3265714"/>
            <a:ext cx="979714" cy="307777"/>
          </a:xfrm>
          <a:prstGeom prst="rect">
            <a:avLst/>
          </a:prstGeom>
          <a:noFill/>
        </p:spPr>
        <p:txBody>
          <a:bodyPr wrap="square" rtlCol="0">
            <a:spAutoFit/>
          </a:bodyPr>
          <a:lstStyle/>
          <a:p>
            <a:r>
              <a:rPr lang="en-US" sz="1400" dirty="0">
                <a:solidFill>
                  <a:srgbClr val="B1B5B8"/>
                </a:solidFill>
              </a:rPr>
              <a:t>Facebook</a:t>
            </a:r>
          </a:p>
        </p:txBody>
      </p:sp>
      <p:sp>
        <p:nvSpPr>
          <p:cNvPr id="134" name="TextBox 133">
            <a:extLst>
              <a:ext uri="{FF2B5EF4-FFF2-40B4-BE49-F238E27FC236}">
                <a16:creationId xmlns:a16="http://schemas.microsoft.com/office/drawing/2014/main" id="{9BD702E5-40AB-48C8-8292-074DD659603E}"/>
              </a:ext>
            </a:extLst>
          </p:cNvPr>
          <p:cNvSpPr txBox="1"/>
          <p:nvPr/>
        </p:nvSpPr>
        <p:spPr>
          <a:xfrm>
            <a:off x="6672943" y="3673380"/>
            <a:ext cx="979714" cy="307777"/>
          </a:xfrm>
          <a:prstGeom prst="rect">
            <a:avLst/>
          </a:prstGeom>
          <a:noFill/>
        </p:spPr>
        <p:txBody>
          <a:bodyPr wrap="square" rtlCol="0">
            <a:spAutoFit/>
          </a:bodyPr>
          <a:lstStyle/>
          <a:p>
            <a:r>
              <a:rPr lang="en-US" sz="1400" dirty="0">
                <a:solidFill>
                  <a:srgbClr val="B1B5B8"/>
                </a:solidFill>
              </a:rPr>
              <a:t>Twitter</a:t>
            </a:r>
          </a:p>
        </p:txBody>
      </p:sp>
      <p:sp>
        <p:nvSpPr>
          <p:cNvPr id="135" name="TextBox 134">
            <a:extLst>
              <a:ext uri="{FF2B5EF4-FFF2-40B4-BE49-F238E27FC236}">
                <a16:creationId xmlns:a16="http://schemas.microsoft.com/office/drawing/2014/main" id="{327DC9D8-0796-4F18-8A78-351FC0EA155F}"/>
              </a:ext>
            </a:extLst>
          </p:cNvPr>
          <p:cNvSpPr txBox="1"/>
          <p:nvPr/>
        </p:nvSpPr>
        <p:spPr>
          <a:xfrm>
            <a:off x="6672943" y="4096826"/>
            <a:ext cx="1077686" cy="307777"/>
          </a:xfrm>
          <a:prstGeom prst="rect">
            <a:avLst/>
          </a:prstGeom>
          <a:noFill/>
        </p:spPr>
        <p:txBody>
          <a:bodyPr wrap="square" rtlCol="0">
            <a:spAutoFit/>
          </a:bodyPr>
          <a:lstStyle/>
          <a:p>
            <a:r>
              <a:rPr lang="en-US" sz="1400" dirty="0">
                <a:solidFill>
                  <a:srgbClr val="B1B5B8"/>
                </a:solidFill>
              </a:rPr>
              <a:t>Google Plus</a:t>
            </a:r>
          </a:p>
        </p:txBody>
      </p:sp>
      <p:sp>
        <p:nvSpPr>
          <p:cNvPr id="136" name="TextBox 135">
            <a:extLst>
              <a:ext uri="{FF2B5EF4-FFF2-40B4-BE49-F238E27FC236}">
                <a16:creationId xmlns:a16="http://schemas.microsoft.com/office/drawing/2014/main" id="{BE0566F0-CBA7-4BA2-98DD-AB4622A100B5}"/>
              </a:ext>
            </a:extLst>
          </p:cNvPr>
          <p:cNvSpPr txBox="1"/>
          <p:nvPr/>
        </p:nvSpPr>
        <p:spPr>
          <a:xfrm>
            <a:off x="6672943" y="4518667"/>
            <a:ext cx="979714" cy="307777"/>
          </a:xfrm>
          <a:prstGeom prst="rect">
            <a:avLst/>
          </a:prstGeom>
          <a:noFill/>
        </p:spPr>
        <p:txBody>
          <a:bodyPr wrap="square" rtlCol="0">
            <a:spAutoFit/>
          </a:bodyPr>
          <a:lstStyle/>
          <a:p>
            <a:r>
              <a:rPr lang="en-US" sz="1400" dirty="0">
                <a:solidFill>
                  <a:srgbClr val="B1B5B8"/>
                </a:solidFill>
              </a:rPr>
              <a:t>Instagram</a:t>
            </a:r>
          </a:p>
        </p:txBody>
      </p:sp>
      <p:sp>
        <p:nvSpPr>
          <p:cNvPr id="137" name="TextBox 136">
            <a:extLst>
              <a:ext uri="{FF2B5EF4-FFF2-40B4-BE49-F238E27FC236}">
                <a16:creationId xmlns:a16="http://schemas.microsoft.com/office/drawing/2014/main" id="{72C34481-63BB-4281-AF82-27D863B6300F}"/>
              </a:ext>
            </a:extLst>
          </p:cNvPr>
          <p:cNvSpPr txBox="1"/>
          <p:nvPr/>
        </p:nvSpPr>
        <p:spPr>
          <a:xfrm>
            <a:off x="6672943" y="1779694"/>
            <a:ext cx="1752600" cy="461665"/>
          </a:xfrm>
          <a:prstGeom prst="rect">
            <a:avLst/>
          </a:prstGeom>
          <a:noFill/>
        </p:spPr>
        <p:txBody>
          <a:bodyPr wrap="square" rtlCol="0">
            <a:spAutoFit/>
          </a:bodyPr>
          <a:lstStyle/>
          <a:p>
            <a:r>
              <a:rPr lang="en-US" sz="2400" dirty="0">
                <a:solidFill>
                  <a:srgbClr val="8C9194"/>
                </a:solidFill>
              </a:rPr>
              <a:t>Our Analysis</a:t>
            </a:r>
          </a:p>
        </p:txBody>
      </p:sp>
      <p:sp>
        <p:nvSpPr>
          <p:cNvPr id="138" name="TextBox 137">
            <a:extLst>
              <a:ext uri="{FF2B5EF4-FFF2-40B4-BE49-F238E27FC236}">
                <a16:creationId xmlns:a16="http://schemas.microsoft.com/office/drawing/2014/main" id="{42F12E01-8D3F-43BE-9518-FEED2D888287}"/>
              </a:ext>
            </a:extLst>
          </p:cNvPr>
          <p:cNvSpPr txBox="1"/>
          <p:nvPr/>
        </p:nvSpPr>
        <p:spPr>
          <a:xfrm>
            <a:off x="6760028" y="2090058"/>
            <a:ext cx="1436915" cy="1015663"/>
          </a:xfrm>
          <a:prstGeom prst="rect">
            <a:avLst/>
          </a:prstGeom>
          <a:noFill/>
        </p:spPr>
        <p:txBody>
          <a:bodyPr wrap="square" rtlCol="0">
            <a:spAutoFit/>
          </a:bodyPr>
          <a:lstStyle/>
          <a:p>
            <a:r>
              <a:rPr lang="en-US" sz="6000" dirty="0">
                <a:solidFill>
                  <a:srgbClr val="62E4C0"/>
                </a:solidFill>
                <a:latin typeface="Bahnschrift SemiCondensed" panose="020B0502040204020203" pitchFamily="34" charset="0"/>
              </a:rPr>
              <a:t>94%</a:t>
            </a:r>
          </a:p>
        </p:txBody>
      </p:sp>
      <p:sp>
        <p:nvSpPr>
          <p:cNvPr id="139" name="TextBox 138">
            <a:extLst>
              <a:ext uri="{FF2B5EF4-FFF2-40B4-BE49-F238E27FC236}">
                <a16:creationId xmlns:a16="http://schemas.microsoft.com/office/drawing/2014/main" id="{29A35960-E098-4CBB-BE0C-91A24162C35A}"/>
              </a:ext>
            </a:extLst>
          </p:cNvPr>
          <p:cNvSpPr txBox="1"/>
          <p:nvPr/>
        </p:nvSpPr>
        <p:spPr>
          <a:xfrm>
            <a:off x="8088086" y="2228557"/>
            <a:ext cx="2743200" cy="738664"/>
          </a:xfrm>
          <a:prstGeom prst="rect">
            <a:avLst/>
          </a:prstGeom>
          <a:noFill/>
        </p:spPr>
        <p:txBody>
          <a:bodyPr wrap="square" rtlCol="0">
            <a:spAutoFit/>
          </a:bodyPr>
          <a:lstStyle/>
          <a:p>
            <a:r>
              <a:rPr lang="en-US" sz="1400" dirty="0">
                <a:solidFill>
                  <a:srgbClr val="C2C3C7"/>
                </a:solidFill>
                <a:latin typeface="+mj-lt"/>
              </a:rPr>
              <a:t>Some features buying and selling a product or service who work in some company associated. </a:t>
            </a:r>
          </a:p>
        </p:txBody>
      </p:sp>
      <p:sp>
        <p:nvSpPr>
          <p:cNvPr id="148" name="Oval 147">
            <a:extLst>
              <a:ext uri="{FF2B5EF4-FFF2-40B4-BE49-F238E27FC236}">
                <a16:creationId xmlns:a16="http://schemas.microsoft.com/office/drawing/2014/main" id="{95C21944-4FA9-4E07-9773-4F09D99BBF87}"/>
              </a:ext>
            </a:extLst>
          </p:cNvPr>
          <p:cNvSpPr/>
          <p:nvPr/>
        </p:nvSpPr>
        <p:spPr>
          <a:xfrm>
            <a:off x="11473542" y="326571"/>
            <a:ext cx="489857" cy="468086"/>
          </a:xfrm>
          <a:prstGeom prst="ellipse">
            <a:avLst/>
          </a:prstGeom>
          <a:solidFill>
            <a:srgbClr val="68E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grpSp>
        <p:nvGrpSpPr>
          <p:cNvPr id="149" name="Group 148">
            <a:extLst>
              <a:ext uri="{FF2B5EF4-FFF2-40B4-BE49-F238E27FC236}">
                <a16:creationId xmlns:a16="http://schemas.microsoft.com/office/drawing/2014/main" id="{A10895F3-4E1C-450A-BBA6-28912DAA8841}"/>
              </a:ext>
            </a:extLst>
          </p:cNvPr>
          <p:cNvGrpSpPr/>
          <p:nvPr/>
        </p:nvGrpSpPr>
        <p:grpSpPr>
          <a:xfrm>
            <a:off x="1555749" y="1618345"/>
            <a:ext cx="773794" cy="2115455"/>
            <a:chOff x="1555750" y="1585961"/>
            <a:chExt cx="773801" cy="2147347"/>
          </a:xfrm>
          <a:solidFill>
            <a:srgbClr val="61DFF8"/>
          </a:solidFill>
        </p:grpSpPr>
        <p:sp>
          <p:nvSpPr>
            <p:cNvPr id="150" name="Oval 149">
              <a:extLst>
                <a:ext uri="{FF2B5EF4-FFF2-40B4-BE49-F238E27FC236}">
                  <a16:creationId xmlns:a16="http://schemas.microsoft.com/office/drawing/2014/main" id="{9519D663-5038-4C5A-91D9-B63B38F51B33}"/>
                </a:ext>
              </a:extLst>
            </p:cNvPr>
            <p:cNvSpPr/>
            <p:nvPr/>
          </p:nvSpPr>
          <p:spPr>
            <a:xfrm>
              <a:off x="1555750" y="1585961"/>
              <a:ext cx="773801" cy="806637"/>
            </a:xfrm>
            <a:prstGeom prst="ellipse">
              <a:avLst/>
            </a:prstGeom>
            <a:grpFill/>
            <a:ln>
              <a:solidFill>
                <a:srgbClr val="61D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AE32516A-4A17-4113-8963-65E8F9AD40A0}"/>
                </a:ext>
              </a:extLst>
            </p:cNvPr>
            <p:cNvCxnSpPr>
              <a:cxnSpLocks/>
              <a:stCxn id="150" idx="4"/>
            </p:cNvCxnSpPr>
            <p:nvPr/>
          </p:nvCxnSpPr>
          <p:spPr>
            <a:xfrm>
              <a:off x="1942651" y="2392598"/>
              <a:ext cx="0" cy="1340710"/>
            </a:xfrm>
            <a:prstGeom prst="straightConnector1">
              <a:avLst/>
            </a:prstGeom>
            <a:grpFill/>
            <a:ln w="15875">
              <a:solidFill>
                <a:srgbClr val="61DFF8"/>
              </a:solidFill>
              <a:tailEnd type="ova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143AAB94-664E-4DBE-9282-BC8438BBCAEE}"/>
              </a:ext>
            </a:extLst>
          </p:cNvPr>
          <p:cNvGrpSpPr/>
          <p:nvPr/>
        </p:nvGrpSpPr>
        <p:grpSpPr>
          <a:xfrm>
            <a:off x="2542108" y="2511468"/>
            <a:ext cx="1079945" cy="2236108"/>
            <a:chOff x="1428521" y="1567542"/>
            <a:chExt cx="1079945" cy="2236108"/>
          </a:xfrm>
          <a:solidFill>
            <a:srgbClr val="5373AC"/>
          </a:solidFill>
        </p:grpSpPr>
        <p:sp>
          <p:nvSpPr>
            <p:cNvPr id="153" name="Oval 152">
              <a:extLst>
                <a:ext uri="{FF2B5EF4-FFF2-40B4-BE49-F238E27FC236}">
                  <a16:creationId xmlns:a16="http://schemas.microsoft.com/office/drawing/2014/main" id="{A20E1B6A-8F8C-46F5-8897-8A4B73C10B01}"/>
                </a:ext>
              </a:extLst>
            </p:cNvPr>
            <p:cNvSpPr/>
            <p:nvPr/>
          </p:nvSpPr>
          <p:spPr>
            <a:xfrm>
              <a:off x="1428521" y="1567542"/>
              <a:ext cx="1079945" cy="1086757"/>
            </a:xfrm>
            <a:prstGeom prst="ellipse">
              <a:avLst/>
            </a:prstGeom>
            <a:grpFill/>
            <a:ln>
              <a:solidFill>
                <a:srgbClr val="537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Arrow Connector 153">
              <a:extLst>
                <a:ext uri="{FF2B5EF4-FFF2-40B4-BE49-F238E27FC236}">
                  <a16:creationId xmlns:a16="http://schemas.microsoft.com/office/drawing/2014/main" id="{E9AC6D21-F3F9-4E75-8CE4-F70FED143D83}"/>
                </a:ext>
              </a:extLst>
            </p:cNvPr>
            <p:cNvCxnSpPr>
              <a:cxnSpLocks/>
              <a:stCxn id="153" idx="4"/>
            </p:cNvCxnSpPr>
            <p:nvPr/>
          </p:nvCxnSpPr>
          <p:spPr>
            <a:xfrm>
              <a:off x="1968494" y="2654299"/>
              <a:ext cx="0" cy="1149351"/>
            </a:xfrm>
            <a:prstGeom prst="straightConnector1">
              <a:avLst/>
            </a:prstGeom>
            <a:grpFill/>
            <a:ln w="15875">
              <a:solidFill>
                <a:srgbClr val="5373AC"/>
              </a:solidFill>
              <a:tailEnd type="ova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70FFE37B-C491-4834-BD66-69EBD9D20E5E}"/>
              </a:ext>
            </a:extLst>
          </p:cNvPr>
          <p:cNvGrpSpPr/>
          <p:nvPr/>
        </p:nvGrpSpPr>
        <p:grpSpPr>
          <a:xfrm>
            <a:off x="3994150" y="3035300"/>
            <a:ext cx="634995" cy="1212850"/>
            <a:chOff x="1577522" y="1783443"/>
            <a:chExt cx="634995" cy="1212850"/>
          </a:xfrm>
          <a:solidFill>
            <a:srgbClr val="EAB33D"/>
          </a:solidFill>
        </p:grpSpPr>
        <p:sp>
          <p:nvSpPr>
            <p:cNvPr id="156" name="Oval 155">
              <a:extLst>
                <a:ext uri="{FF2B5EF4-FFF2-40B4-BE49-F238E27FC236}">
                  <a16:creationId xmlns:a16="http://schemas.microsoft.com/office/drawing/2014/main" id="{3AC2539A-3593-4D39-8241-7CDF036F29BB}"/>
                </a:ext>
              </a:extLst>
            </p:cNvPr>
            <p:cNvSpPr/>
            <p:nvPr/>
          </p:nvSpPr>
          <p:spPr>
            <a:xfrm>
              <a:off x="1577522" y="1783443"/>
              <a:ext cx="634995" cy="635000"/>
            </a:xfrm>
            <a:prstGeom prst="ellipse">
              <a:avLst/>
            </a:prstGeom>
            <a:grpFill/>
            <a:ln>
              <a:solidFill>
                <a:srgbClr val="EAB3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7" name="Straight Arrow Connector 156">
              <a:extLst>
                <a:ext uri="{FF2B5EF4-FFF2-40B4-BE49-F238E27FC236}">
                  <a16:creationId xmlns:a16="http://schemas.microsoft.com/office/drawing/2014/main" id="{6C08AB05-BCAB-487A-8C9E-9E690B506BF1}"/>
                </a:ext>
              </a:extLst>
            </p:cNvPr>
            <p:cNvCxnSpPr>
              <a:cxnSpLocks/>
              <a:stCxn id="156" idx="4"/>
            </p:cNvCxnSpPr>
            <p:nvPr/>
          </p:nvCxnSpPr>
          <p:spPr>
            <a:xfrm>
              <a:off x="1895020" y="2418443"/>
              <a:ext cx="1" cy="577850"/>
            </a:xfrm>
            <a:prstGeom prst="straightConnector1">
              <a:avLst/>
            </a:prstGeom>
            <a:grpFill/>
            <a:ln w="15875">
              <a:solidFill>
                <a:srgbClr val="EAB33D"/>
              </a:solidFill>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EA2ED139-0E5C-415D-8715-1C85C9CA6F14}"/>
              </a:ext>
            </a:extLst>
          </p:cNvPr>
          <p:cNvGrpSpPr/>
          <p:nvPr/>
        </p:nvGrpSpPr>
        <p:grpSpPr>
          <a:xfrm>
            <a:off x="4629145" y="1808843"/>
            <a:ext cx="819149" cy="2515507"/>
            <a:chOff x="1597252" y="1616075"/>
            <a:chExt cx="819149" cy="2528207"/>
          </a:xfrm>
          <a:solidFill>
            <a:srgbClr val="F35764"/>
          </a:solidFill>
        </p:grpSpPr>
        <p:sp>
          <p:nvSpPr>
            <p:cNvPr id="159" name="Oval 158">
              <a:extLst>
                <a:ext uri="{FF2B5EF4-FFF2-40B4-BE49-F238E27FC236}">
                  <a16:creationId xmlns:a16="http://schemas.microsoft.com/office/drawing/2014/main" id="{94C69EBE-E914-400F-9E6D-75E695F2D27D}"/>
                </a:ext>
              </a:extLst>
            </p:cNvPr>
            <p:cNvSpPr/>
            <p:nvPr/>
          </p:nvSpPr>
          <p:spPr>
            <a:xfrm>
              <a:off x="1597252" y="1616075"/>
              <a:ext cx="819149" cy="794657"/>
            </a:xfrm>
            <a:prstGeom prst="ellipse">
              <a:avLst/>
            </a:prstGeom>
            <a:grpFill/>
            <a:ln>
              <a:solidFill>
                <a:srgbClr val="F35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0" name="Straight Arrow Connector 159">
              <a:extLst>
                <a:ext uri="{FF2B5EF4-FFF2-40B4-BE49-F238E27FC236}">
                  <a16:creationId xmlns:a16="http://schemas.microsoft.com/office/drawing/2014/main" id="{F67217AB-5298-4163-94D8-465E7D07CF3D}"/>
                </a:ext>
              </a:extLst>
            </p:cNvPr>
            <p:cNvCxnSpPr>
              <a:cxnSpLocks/>
              <a:stCxn id="159" idx="4"/>
            </p:cNvCxnSpPr>
            <p:nvPr/>
          </p:nvCxnSpPr>
          <p:spPr>
            <a:xfrm flipH="1">
              <a:off x="2002972" y="2410732"/>
              <a:ext cx="3855" cy="1733550"/>
            </a:xfrm>
            <a:prstGeom prst="straightConnector1">
              <a:avLst/>
            </a:prstGeom>
            <a:grpFill/>
            <a:ln w="15875">
              <a:solidFill>
                <a:srgbClr val="F35764"/>
              </a:solidFill>
              <a:tailEnd type="oval"/>
            </a:ln>
          </p:spPr>
          <p:style>
            <a:lnRef idx="1">
              <a:schemeClr val="accent1"/>
            </a:lnRef>
            <a:fillRef idx="0">
              <a:schemeClr val="accent1"/>
            </a:fillRef>
            <a:effectRef idx="0">
              <a:schemeClr val="accent1"/>
            </a:effectRef>
            <a:fontRef idx="minor">
              <a:schemeClr val="tx1"/>
            </a:fontRef>
          </p:style>
        </p:cxnSp>
      </p:grpSp>
      <p:pic>
        <p:nvPicPr>
          <p:cNvPr id="172" name="Graphic 171">
            <a:extLst>
              <a:ext uri="{FF2B5EF4-FFF2-40B4-BE49-F238E27FC236}">
                <a16:creationId xmlns:a16="http://schemas.microsoft.com/office/drawing/2014/main" id="{0E03916E-655F-4D8C-9478-8FCDFF01FEEC}"/>
              </a:ext>
            </a:extLst>
          </p:cNvPr>
          <p:cNvPicPr>
            <a:picLocks noChangeAspect="1"/>
          </p:cNvPicPr>
          <p:nvPr/>
        </p:nvPicPr>
        <p:blipFill>
          <a:blip r:embed="rId6">
            <a:extLst>
              <a:ext uri="{96DAC541-7B7A-43D3-8B79-37D633B846F1}">
                <asvg:svgBlip xmlns:asvg="http://schemas.microsoft.com/office/drawing/2016/SVG/main" r:embed="rId7"/>
              </a:ext>
            </a:extLst>
          </a:blip>
          <a:srcRect l="12180" t="8591" r="14112" b="13044"/>
          <a:stretch>
            <a:fillRect/>
          </a:stretch>
        </p:blipFill>
        <p:spPr>
          <a:xfrm>
            <a:off x="1748660" y="1814966"/>
            <a:ext cx="362080" cy="384956"/>
          </a:xfrm>
          <a:custGeom>
            <a:avLst/>
            <a:gdLst>
              <a:gd name="connsiteX0" fmla="*/ 165068 w 330136"/>
              <a:gd name="connsiteY0" fmla="*/ 0 h 350994"/>
              <a:gd name="connsiteX1" fmla="*/ 330136 w 330136"/>
              <a:gd name="connsiteY1" fmla="*/ 175497 h 350994"/>
              <a:gd name="connsiteX2" fmla="*/ 165068 w 330136"/>
              <a:gd name="connsiteY2" fmla="*/ 350994 h 350994"/>
              <a:gd name="connsiteX3" fmla="*/ 0 w 330136"/>
              <a:gd name="connsiteY3" fmla="*/ 175497 h 350994"/>
              <a:gd name="connsiteX4" fmla="*/ 165068 w 330136"/>
              <a:gd name="connsiteY4" fmla="*/ 0 h 35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 h="350994">
                <a:moveTo>
                  <a:pt x="165068" y="0"/>
                </a:moveTo>
                <a:cubicBezTo>
                  <a:pt x="256233" y="0"/>
                  <a:pt x="330136" y="78573"/>
                  <a:pt x="330136" y="175497"/>
                </a:cubicBezTo>
                <a:cubicBezTo>
                  <a:pt x="330136" y="272421"/>
                  <a:pt x="256233" y="350994"/>
                  <a:pt x="165068" y="350994"/>
                </a:cubicBezTo>
                <a:cubicBezTo>
                  <a:pt x="73903" y="350994"/>
                  <a:pt x="0" y="272421"/>
                  <a:pt x="0" y="175497"/>
                </a:cubicBezTo>
                <a:cubicBezTo>
                  <a:pt x="0" y="78573"/>
                  <a:pt x="73903" y="0"/>
                  <a:pt x="165068" y="0"/>
                </a:cubicBezTo>
                <a:close/>
              </a:path>
            </a:pathLst>
          </a:custGeom>
        </p:spPr>
      </p:pic>
      <p:pic>
        <p:nvPicPr>
          <p:cNvPr id="173" name="Graphic 172">
            <a:extLst>
              <a:ext uri="{FF2B5EF4-FFF2-40B4-BE49-F238E27FC236}">
                <a16:creationId xmlns:a16="http://schemas.microsoft.com/office/drawing/2014/main" id="{016B0458-E94C-4349-85D6-BFAFDF4CD287}"/>
              </a:ext>
            </a:extLst>
          </p:cNvPr>
          <p:cNvPicPr>
            <a:picLocks noChangeAspect="1"/>
          </p:cNvPicPr>
          <p:nvPr/>
        </p:nvPicPr>
        <p:blipFill>
          <a:blip r:embed="rId8">
            <a:extLst>
              <a:ext uri="{96DAC541-7B7A-43D3-8B79-37D633B846F1}">
                <asvg:svgBlip xmlns:asvg="http://schemas.microsoft.com/office/drawing/2016/SVG/main" r:embed="rId9"/>
              </a:ext>
            </a:extLst>
          </a:blip>
          <a:srcRect l="14879" t="13091" r="11413" b="10865"/>
          <a:stretch>
            <a:fillRect/>
          </a:stretch>
        </p:blipFill>
        <p:spPr>
          <a:xfrm>
            <a:off x="2859462" y="2749452"/>
            <a:ext cx="464451" cy="479166"/>
          </a:xfrm>
          <a:custGeom>
            <a:avLst/>
            <a:gdLst>
              <a:gd name="connsiteX0" fmla="*/ 165068 w 330136"/>
              <a:gd name="connsiteY0" fmla="*/ 0 h 340596"/>
              <a:gd name="connsiteX1" fmla="*/ 330136 w 330136"/>
              <a:gd name="connsiteY1" fmla="*/ 170298 h 340596"/>
              <a:gd name="connsiteX2" fmla="*/ 165068 w 330136"/>
              <a:gd name="connsiteY2" fmla="*/ 340596 h 340596"/>
              <a:gd name="connsiteX3" fmla="*/ 0 w 330136"/>
              <a:gd name="connsiteY3" fmla="*/ 170298 h 340596"/>
              <a:gd name="connsiteX4" fmla="*/ 165068 w 330136"/>
              <a:gd name="connsiteY4" fmla="*/ 0 h 3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 h="340596">
                <a:moveTo>
                  <a:pt x="165068" y="0"/>
                </a:moveTo>
                <a:cubicBezTo>
                  <a:pt x="256233" y="0"/>
                  <a:pt x="330136" y="76245"/>
                  <a:pt x="330136" y="170298"/>
                </a:cubicBezTo>
                <a:cubicBezTo>
                  <a:pt x="330136" y="264351"/>
                  <a:pt x="256233" y="340596"/>
                  <a:pt x="165068" y="340596"/>
                </a:cubicBezTo>
                <a:cubicBezTo>
                  <a:pt x="73903" y="340596"/>
                  <a:pt x="0" y="264351"/>
                  <a:pt x="0" y="170298"/>
                </a:cubicBezTo>
                <a:cubicBezTo>
                  <a:pt x="0" y="76245"/>
                  <a:pt x="73903" y="0"/>
                  <a:pt x="165068" y="0"/>
                </a:cubicBezTo>
                <a:close/>
              </a:path>
            </a:pathLst>
          </a:custGeom>
        </p:spPr>
      </p:pic>
      <p:pic>
        <p:nvPicPr>
          <p:cNvPr id="174" name="Graphic 173">
            <a:extLst>
              <a:ext uri="{FF2B5EF4-FFF2-40B4-BE49-F238E27FC236}">
                <a16:creationId xmlns:a16="http://schemas.microsoft.com/office/drawing/2014/main" id="{21692DC4-4BE7-47FA-9F5C-0C2F7DB8F25A}"/>
              </a:ext>
            </a:extLst>
          </p:cNvPr>
          <p:cNvPicPr>
            <a:picLocks noChangeAspect="1"/>
          </p:cNvPicPr>
          <p:nvPr/>
        </p:nvPicPr>
        <p:blipFill>
          <a:blip r:embed="rId10">
            <a:extLst>
              <a:ext uri="{96DAC541-7B7A-43D3-8B79-37D633B846F1}">
                <asvg:svgBlip xmlns:asvg="http://schemas.microsoft.com/office/drawing/2016/SVG/main" r:embed="rId11"/>
              </a:ext>
            </a:extLst>
          </a:blip>
          <a:srcRect l="11788" t="20037" r="13729" b="6298"/>
          <a:stretch>
            <a:fillRect/>
          </a:stretch>
        </p:blipFill>
        <p:spPr>
          <a:xfrm>
            <a:off x="4147725" y="3188394"/>
            <a:ext cx="333604" cy="329946"/>
          </a:xfrm>
          <a:custGeom>
            <a:avLst/>
            <a:gdLst>
              <a:gd name="connsiteX0" fmla="*/ 166802 w 333604"/>
              <a:gd name="connsiteY0" fmla="*/ 0 h 329946"/>
              <a:gd name="connsiteX1" fmla="*/ 333604 w 333604"/>
              <a:gd name="connsiteY1" fmla="*/ 164973 h 329946"/>
              <a:gd name="connsiteX2" fmla="*/ 166802 w 333604"/>
              <a:gd name="connsiteY2" fmla="*/ 329946 h 329946"/>
              <a:gd name="connsiteX3" fmla="*/ 0 w 333604"/>
              <a:gd name="connsiteY3" fmla="*/ 164973 h 329946"/>
              <a:gd name="connsiteX4" fmla="*/ 166802 w 333604"/>
              <a:gd name="connsiteY4" fmla="*/ 0 h 32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04" h="329946">
                <a:moveTo>
                  <a:pt x="166802" y="0"/>
                </a:moveTo>
                <a:cubicBezTo>
                  <a:pt x="258924" y="0"/>
                  <a:pt x="333604" y="73861"/>
                  <a:pt x="333604" y="164973"/>
                </a:cubicBezTo>
                <a:cubicBezTo>
                  <a:pt x="333604" y="256085"/>
                  <a:pt x="258924" y="329946"/>
                  <a:pt x="166802" y="329946"/>
                </a:cubicBezTo>
                <a:cubicBezTo>
                  <a:pt x="74680" y="329946"/>
                  <a:pt x="0" y="256085"/>
                  <a:pt x="0" y="164973"/>
                </a:cubicBezTo>
                <a:cubicBezTo>
                  <a:pt x="0" y="73861"/>
                  <a:pt x="74680" y="0"/>
                  <a:pt x="166802" y="0"/>
                </a:cubicBezTo>
                <a:close/>
              </a:path>
            </a:pathLst>
          </a:custGeom>
        </p:spPr>
      </p:pic>
      <p:pic>
        <p:nvPicPr>
          <p:cNvPr id="175" name="Graphic 174">
            <a:extLst>
              <a:ext uri="{FF2B5EF4-FFF2-40B4-BE49-F238E27FC236}">
                <a16:creationId xmlns:a16="http://schemas.microsoft.com/office/drawing/2014/main" id="{25DDB0A0-46C3-4221-BBA9-B647920623F9}"/>
              </a:ext>
            </a:extLst>
          </p:cNvPr>
          <p:cNvPicPr>
            <a:picLocks noChangeAspect="1"/>
          </p:cNvPicPr>
          <p:nvPr/>
        </p:nvPicPr>
        <p:blipFill>
          <a:blip r:embed="rId12">
            <a:extLst>
              <a:ext uri="{96DAC541-7B7A-43D3-8B79-37D633B846F1}">
                <asvg:svgBlip xmlns:asvg="http://schemas.microsoft.com/office/drawing/2016/SVG/main" r:embed="rId13"/>
              </a:ext>
            </a:extLst>
          </a:blip>
          <a:srcRect l="16064" t="10378" r="13365" b="16288"/>
          <a:stretch>
            <a:fillRect/>
          </a:stretch>
        </p:blipFill>
        <p:spPr>
          <a:xfrm>
            <a:off x="4880676" y="2018806"/>
            <a:ext cx="316086" cy="328464"/>
          </a:xfrm>
          <a:custGeom>
            <a:avLst/>
            <a:gdLst>
              <a:gd name="connsiteX0" fmla="*/ 158043 w 316086"/>
              <a:gd name="connsiteY0" fmla="*/ 0 h 328464"/>
              <a:gd name="connsiteX1" fmla="*/ 316086 w 316086"/>
              <a:gd name="connsiteY1" fmla="*/ 164232 h 328464"/>
              <a:gd name="connsiteX2" fmla="*/ 158043 w 316086"/>
              <a:gd name="connsiteY2" fmla="*/ 328464 h 328464"/>
              <a:gd name="connsiteX3" fmla="*/ 0 w 316086"/>
              <a:gd name="connsiteY3" fmla="*/ 164232 h 328464"/>
              <a:gd name="connsiteX4" fmla="*/ 158043 w 316086"/>
              <a:gd name="connsiteY4" fmla="*/ 0 h 32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86" h="328464">
                <a:moveTo>
                  <a:pt x="158043" y="0"/>
                </a:moveTo>
                <a:cubicBezTo>
                  <a:pt x="245328" y="0"/>
                  <a:pt x="316086" y="73529"/>
                  <a:pt x="316086" y="164232"/>
                </a:cubicBezTo>
                <a:cubicBezTo>
                  <a:pt x="316086" y="254935"/>
                  <a:pt x="245328" y="328464"/>
                  <a:pt x="158043" y="328464"/>
                </a:cubicBezTo>
                <a:cubicBezTo>
                  <a:pt x="70758" y="328464"/>
                  <a:pt x="0" y="254935"/>
                  <a:pt x="0" y="164232"/>
                </a:cubicBezTo>
                <a:cubicBezTo>
                  <a:pt x="0" y="73529"/>
                  <a:pt x="70758" y="0"/>
                  <a:pt x="158043" y="0"/>
                </a:cubicBezTo>
                <a:close/>
              </a:path>
            </a:pathLst>
          </a:custGeom>
        </p:spPr>
      </p:pic>
      <p:sp>
        <p:nvSpPr>
          <p:cNvPr id="2" name="Footer Placeholder 1">
            <a:extLst>
              <a:ext uri="{FF2B5EF4-FFF2-40B4-BE49-F238E27FC236}">
                <a16:creationId xmlns:a16="http://schemas.microsoft.com/office/drawing/2014/main" id="{D3BF755B-D4BC-42D4-8765-9C6B2DB9017A}"/>
              </a:ext>
            </a:extLst>
          </p:cNvPr>
          <p:cNvSpPr>
            <a:spLocks noGrp="1"/>
          </p:cNvSpPr>
          <p:nvPr>
            <p:ph type="ftr" sz="quarter" idx="11"/>
          </p:nvPr>
        </p:nvSpPr>
        <p:spPr/>
        <p:txBody>
          <a:bodyPr/>
          <a:lstStyle/>
          <a:p>
            <a:r>
              <a:rPr lang="en-US" dirty="0">
                <a:solidFill>
                  <a:srgbClr val="848687"/>
                </a:solidFill>
              </a:rPr>
              <a:t>This is an example presentation template brought to you by David Borkowski</a:t>
            </a:r>
          </a:p>
        </p:txBody>
      </p:sp>
    </p:spTree>
    <p:extLst>
      <p:ext uri="{BB962C8B-B14F-4D97-AF65-F5344CB8AC3E}">
        <p14:creationId xmlns:p14="http://schemas.microsoft.com/office/powerpoint/2010/main" val="2161637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852</Words>
  <Application>Microsoft Office PowerPoint</Application>
  <PresentationFormat>Widescreen</PresentationFormat>
  <Paragraphs>122</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Arial</vt:lpstr>
      <vt:lpstr>Arial Black</vt:lpstr>
      <vt:lpstr>Bahnschrift</vt:lpstr>
      <vt:lpstr>Bahnschrift Light SemiCondensed</vt:lpstr>
      <vt:lpstr>Bahnschrift SemiBold SemiConden</vt:lpstr>
      <vt:lpstr>Bahnschrift SemiCondensed</vt:lpstr>
      <vt:lpstr>Calibri</vt:lpstr>
      <vt:lpstr>Calibri Light</vt:lpstr>
      <vt:lpstr>Cambria Math</vt:lpstr>
      <vt:lpstr>Castellar</vt:lpstr>
      <vt:lpstr>Lucida Sans</vt:lpstr>
      <vt:lpstr>Rockwell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 for Pictures From UnSplash from These Authors: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Borkowski</dc:creator>
  <cp:lastModifiedBy>David Borkowski</cp:lastModifiedBy>
  <cp:revision>124</cp:revision>
  <dcterms:created xsi:type="dcterms:W3CDTF">2020-07-13T15:39:22Z</dcterms:created>
  <dcterms:modified xsi:type="dcterms:W3CDTF">2020-07-24T18:01:41Z</dcterms:modified>
</cp:coreProperties>
</file>